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slideLayouts/slideLayout47.xml" ContentType="application/vnd.openxmlformats-officedocument.presentationml.slideLayout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8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9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10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1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8" r:id="rId1"/>
    <p:sldMasterId id="2147483712" r:id="rId2"/>
    <p:sldMasterId id="2147483710" r:id="rId3"/>
    <p:sldMasterId id="2147483649" r:id="rId4"/>
    <p:sldMasterId id="2147483941" r:id="rId5"/>
    <p:sldMasterId id="2147483943" r:id="rId6"/>
    <p:sldMasterId id="2147483945" r:id="rId7"/>
    <p:sldMasterId id="2147484331" r:id="rId8"/>
    <p:sldMasterId id="2147484343" r:id="rId9"/>
    <p:sldMasterId id="2147484367" r:id="rId10"/>
    <p:sldMasterId id="2147484379" r:id="rId11"/>
    <p:sldMasterId id="2147484871" r:id="rId12"/>
  </p:sldMasterIdLst>
  <p:notesMasterIdLst>
    <p:notesMasterId r:id="rId48"/>
  </p:notesMasterIdLst>
  <p:sldIdLst>
    <p:sldId id="309" r:id="rId13"/>
    <p:sldId id="324" r:id="rId14"/>
    <p:sldId id="333" r:id="rId15"/>
    <p:sldId id="323" r:id="rId16"/>
    <p:sldId id="273" r:id="rId17"/>
    <p:sldId id="310" r:id="rId18"/>
    <p:sldId id="325" r:id="rId19"/>
    <p:sldId id="326" r:id="rId20"/>
    <p:sldId id="348" r:id="rId21"/>
    <p:sldId id="270" r:id="rId22"/>
    <p:sldId id="327" r:id="rId23"/>
    <p:sldId id="328" r:id="rId24"/>
    <p:sldId id="329" r:id="rId25"/>
    <p:sldId id="266" r:id="rId26"/>
    <p:sldId id="350" r:id="rId27"/>
    <p:sldId id="342" r:id="rId28"/>
    <p:sldId id="261" r:id="rId29"/>
    <p:sldId id="330" r:id="rId30"/>
    <p:sldId id="331" r:id="rId31"/>
    <p:sldId id="332" r:id="rId32"/>
    <p:sldId id="340" r:id="rId33"/>
    <p:sldId id="349" r:id="rId34"/>
    <p:sldId id="341" r:id="rId35"/>
    <p:sldId id="353" r:id="rId36"/>
    <p:sldId id="338" r:id="rId37"/>
    <p:sldId id="343" r:id="rId38"/>
    <p:sldId id="344" r:id="rId39"/>
    <p:sldId id="346" r:id="rId40"/>
    <p:sldId id="339" r:id="rId41"/>
    <p:sldId id="347" r:id="rId42"/>
    <p:sldId id="352" r:id="rId43"/>
    <p:sldId id="335" r:id="rId44"/>
    <p:sldId id="334" r:id="rId45"/>
    <p:sldId id="305" r:id="rId46"/>
    <p:sldId id="351" r:id="rId4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76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28.xml"/><Relationship Id="rId41" Type="http://schemas.openxmlformats.org/officeDocument/2006/relationships/slide" Target="slides/slide29.xml"/><Relationship Id="rId42" Type="http://schemas.openxmlformats.org/officeDocument/2006/relationships/slide" Target="slides/slide30.xml"/><Relationship Id="rId43" Type="http://schemas.openxmlformats.org/officeDocument/2006/relationships/slide" Target="slides/slide31.xml"/><Relationship Id="rId44" Type="http://schemas.openxmlformats.org/officeDocument/2006/relationships/slide" Target="slides/slide32.xml"/><Relationship Id="rId45" Type="http://schemas.openxmlformats.org/officeDocument/2006/relationships/slide" Target="slides/slide33.xml"/><Relationship Id="rId46" Type="http://schemas.openxmlformats.org/officeDocument/2006/relationships/slide" Target="slides/slide34.xml"/><Relationship Id="rId47" Type="http://schemas.openxmlformats.org/officeDocument/2006/relationships/slide" Target="slides/slide35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8.xml"/><Relationship Id="rId31" Type="http://schemas.openxmlformats.org/officeDocument/2006/relationships/slide" Target="slides/slide19.xml"/><Relationship Id="rId32" Type="http://schemas.openxmlformats.org/officeDocument/2006/relationships/slide" Target="slides/slide20.xml"/><Relationship Id="rId33" Type="http://schemas.openxmlformats.org/officeDocument/2006/relationships/slide" Target="slides/slide21.xml"/><Relationship Id="rId34" Type="http://schemas.openxmlformats.org/officeDocument/2006/relationships/slide" Target="slides/slide22.xml"/><Relationship Id="rId35" Type="http://schemas.openxmlformats.org/officeDocument/2006/relationships/slide" Target="slides/slide23.xml"/><Relationship Id="rId36" Type="http://schemas.openxmlformats.org/officeDocument/2006/relationships/slide" Target="slides/slide24.xml"/><Relationship Id="rId37" Type="http://schemas.openxmlformats.org/officeDocument/2006/relationships/slide" Target="slides/slide25.xml"/><Relationship Id="rId38" Type="http://schemas.openxmlformats.org/officeDocument/2006/relationships/slide" Target="slides/slide26.xml"/><Relationship Id="rId39" Type="http://schemas.openxmlformats.org/officeDocument/2006/relationships/slide" Target="slides/slide2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792670E-213F-BD41-B450-883663DC6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81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-111" charset="0"/>
        <a:ea typeface="ＭＳ Ｐゴシック" charset="-128"/>
        <a:cs typeface="ＭＳ Ｐゴシック" charset="-128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-111" charset="0"/>
        <a:ea typeface="ＭＳ Ｐゴシック" pitchFamily="-111" charset="-128"/>
        <a:cs typeface="ＭＳ Ｐゴシック" charset="-128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-111" charset="0"/>
        <a:ea typeface="ＭＳ Ｐゴシック" pitchFamily="-111" charset="-128"/>
        <a:cs typeface="ＭＳ Ｐゴシック" charset="-128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-111" charset="0"/>
        <a:ea typeface="ＭＳ Ｐゴシック" pitchFamily="-111" charset="-128"/>
        <a:cs typeface="ＭＳ Ｐゴシック" charset="-128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-111" charset="0"/>
        <a:ea typeface="ＭＳ Ｐゴシック" pitchFamily="-111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5AB82B8-784D-AA4C-B3E7-41C99510AF72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962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87BFF29-8B72-2848-8A1C-E521FAB48A83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1146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5D52F3E-8A99-FD43-889C-E9226F3DED8E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1167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7F6A4D8-3A6A-8A40-A702-5D514C87DADF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1187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AE45186-2D7E-6546-8F0D-E87D7524DB12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1208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37C8F5A-0F76-F14C-8B41-CAA4E3017A1F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1228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11.14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1BFAA82-2FF4-4744-A222-C0BBBD668B4E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1249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2BBFFDC-672E-D040-B4FD-31839F820E06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1269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214664-84B6-B340-ABAE-8E062CD2E85A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1290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8DA2C01-76D2-B144-90D2-B17F1108D153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1310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6F81EC4-2A75-1A48-8B46-A2E62FC7963E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1331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719137A-8760-7946-8F03-A2AEC99B366D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983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Do your own work and from memory without looking at your notes; if you have time, add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Robinson</a:t>
            </a:r>
            <a:r>
              <a:rPr lang="fr-FR" altLang="ja-JP" sz="2000" dirty="0" smtClean="0">
                <a:latin typeface="Arial" charset="0"/>
                <a:ea typeface="ＭＳ Ｐゴシック" charset="0"/>
                <a:cs typeface="ＭＳ Ｐゴシック" charset="0"/>
              </a:rPr>
              <a:t>'</a:t>
            </a:r>
            <a:r>
              <a:rPr lang="en-US" altLang="ja-JP" sz="2000" dirty="0" smtClean="0">
                <a:latin typeface="Arial" charset="0"/>
                <a:ea typeface="ＭＳ Ｐゴシック" charset="0"/>
                <a:cs typeface="ＭＳ Ｐゴシック" charset="0"/>
              </a:rPr>
              <a:t>s 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10 steps too!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B7A2071-C3D9-524B-8542-2365B8C4FEB8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1351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B11C26A-0F96-0342-A698-5FFE3181D797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1372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FA83FC7-FA93-374F-83DA-0F4C76383F0D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1392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A15A04D-D00A-7B4C-A266-936BA8EC345D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1413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BB2B62-3006-8445-8456-9A664A9C994F}" type="slidenum">
              <a:rPr lang="en-US" sz="1200">
                <a:solidFill>
                  <a:srgbClr val="000000"/>
                </a:solidFill>
              </a:rPr>
              <a:pPr/>
              <a:t>24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433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82D3CD6-78A1-E940-94AA-CDA3E42166D7}" type="slidenum">
              <a:rPr lang="en-US" sz="1200">
                <a:solidFill>
                  <a:srgbClr val="000000"/>
                </a:solidFill>
              </a:rPr>
              <a:pPr/>
              <a:t>25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45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/>
              <a:t>08.13</a:t>
            </a:r>
          </a:p>
          <a:p>
            <a:pPr eaLnBrk="1" hangingPunct="1"/>
            <a:r>
              <a:rPr lang="en-US" dirty="0" smtClean="0"/>
              <a:t>11.25</a:t>
            </a:r>
          </a:p>
          <a:p>
            <a:pPr eaLnBrk="1" hangingPunct="1"/>
            <a:r>
              <a:rPr lang="en-US" dirty="0" smtClean="0"/>
              <a:t>12.18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AE65DE2-86F5-E141-806F-8241F4CA7FDE}" type="slidenum">
              <a:rPr lang="en-US" sz="1200">
                <a:solidFill>
                  <a:srgbClr val="000000"/>
                </a:solidFill>
              </a:rPr>
              <a:pPr/>
              <a:t>26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474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08.16</a:t>
            </a:r>
          </a:p>
          <a:p>
            <a:pPr eaLnBrk="1" hangingPunct="1"/>
            <a:r>
              <a:rPr lang="en-US" dirty="0" smtClean="0"/>
              <a:t>11.26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05B4AD0-E928-0C4C-BD4F-3AA391036CF5}" type="slidenum">
              <a:rPr lang="en-US" sz="1200">
                <a:solidFill>
                  <a:srgbClr val="000000"/>
                </a:solidFill>
              </a:rPr>
              <a:pPr/>
              <a:t>27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08.17</a:t>
            </a:r>
          </a:p>
          <a:p>
            <a:pPr eaLnBrk="1" hangingPunct="1"/>
            <a:r>
              <a:rPr lang="en-US" dirty="0" smtClean="0"/>
              <a:t>11.27</a:t>
            </a:r>
          </a:p>
          <a:p>
            <a:pPr eaLnBrk="1" hangingPunct="1"/>
            <a:endParaRPr lang="en-US" dirty="0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2B35CB4-6475-6246-8B92-00880C382933}" type="slidenum">
              <a:rPr lang="en-US" sz="1200">
                <a:solidFill>
                  <a:srgbClr val="000000"/>
                </a:solidFill>
              </a:rPr>
              <a:pPr/>
              <a:t>28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08.35</a:t>
            </a:r>
          </a:p>
          <a:p>
            <a:pPr eaLnBrk="1" hangingPunct="1"/>
            <a:r>
              <a:rPr lang="en-US" smtClean="0"/>
              <a:t>11.28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F9C79E6-F116-8E41-A95E-C2D013584094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1536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08.36</a:t>
            </a:r>
          </a:p>
          <a:p>
            <a:pPr eaLnBrk="1" hangingPunct="1"/>
            <a:r>
              <a:rPr lang="en-US" dirty="0" smtClean="0"/>
              <a:t>11.29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328A44F-84DE-6246-858D-E63966D484DA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BC54DF5-8A71-3946-97AA-9C44C105CFAB}" type="slidenum">
              <a:rPr lang="en-US" sz="1200">
                <a:solidFill>
                  <a:srgbClr val="000000"/>
                </a:solidFill>
              </a:rPr>
              <a:pPr/>
              <a:t>30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556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08.37 but changed to HO SP in:</a:t>
            </a:r>
          </a:p>
          <a:p>
            <a:pPr eaLnBrk="1" hangingPunct="1"/>
            <a:r>
              <a:rPr lang="en-US" dirty="0" smtClean="0"/>
              <a:t>11.30</a:t>
            </a:r>
          </a:p>
          <a:p>
            <a:pPr eaLnBrk="1" hangingPunct="1"/>
            <a:r>
              <a:rPr lang="en-US" dirty="0" smtClean="0"/>
              <a:t>12.21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8226C10-02E8-294B-9B57-D63087649A40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22F0CB2-6835-4C43-B896-5464CC608951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1607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B1640B7-3484-D04A-8B67-DAE00CD2C097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1628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35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Preaching</a:t>
            </a:r>
            <a:r>
              <a:rPr lang="en-US" sz="1200" b="0" baseline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(</a:t>
            </a:r>
            <a:r>
              <a:rPr lang="en-US" sz="1200" b="0" baseline="0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</a:t>
            </a:r>
            <a:r>
              <a:rPr lang="en-US" sz="1200" b="0" baseline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</a:t>
            </a:r>
            <a:endParaRPr lang="en-US" sz="1200" b="0" dirty="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200" b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Homiletics 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C01EEC8-70F4-EA40-9799-E1ACFB505A98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1024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5542FE5-F203-4049-98A8-0FD1ACA0B4BC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1044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11.5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F87BACC-4906-984D-89D2-6BDFB161475D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227E690-638B-CC4A-9A4C-3E34041CF4D0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1085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EE34C5E-A068-B74E-8A57-F9A575E8F7E0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1105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37E8DE4-A14F-4E4C-8457-F98BD4185703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1126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9.pn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09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8211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E5AC1-2F83-FD43-BB05-C19194D5B6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0009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8B211-D644-2448-9FEE-5869DE3F70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9170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DCDE2-0F23-B244-AEA7-DBF0E356CD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969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0813" y="614363"/>
            <a:ext cx="1943100" cy="54816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513" y="614363"/>
            <a:ext cx="5676900" cy="54816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329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362200"/>
            <a:ext cx="7772400" cy="12192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581400"/>
            <a:ext cx="7772400" cy="1143000"/>
          </a:xfrm>
          <a:ln w="9525">
            <a:headEnd/>
            <a:tailEnd/>
          </a:ln>
        </p:spPr>
        <p:txBody>
          <a:bodyPr lIns="92075" tIns="46038" rIns="92075" bIns="46038" anchor="ctr"/>
          <a:lstStyle>
            <a:lvl1pPr marL="0" indent="0" algn="r">
              <a:buFont typeface="Wingdings" pitchFamily="-111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324600"/>
            <a:ext cx="1905000" cy="457200"/>
          </a:xfrm>
          <a:effectLst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effectLst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F19FE-1C5C-B548-A7D9-8EABD82BD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33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0867F-CD2B-7049-8497-DFEB2F884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61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28764-1658-F845-A9CE-DA8966A30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85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733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733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C5C6D-A324-6747-B884-22ECCA7343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39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2F1D7-C74C-F644-B458-2A1C80999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46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73410-E9DE-7345-8CCB-9A77E4FAC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5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FB86B-025A-5446-9679-3E80D6912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1053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96484-3ADF-9342-98EF-9253C86E3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3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30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F7841-E002-9F48-B06D-4624771FC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064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F202E-B70C-2A4A-8BD2-5E2C167C5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372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E82E3-6EF7-5B46-A145-34E23E3CF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29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43175" y="3733800"/>
            <a:ext cx="4056063" cy="2286000"/>
          </a:xfrm>
        </p:spPr>
        <p:txBody>
          <a:bodyPr/>
          <a:lstStyle>
            <a:lvl1pPr marL="0" indent="0" algn="ctr">
              <a:buFont typeface="Monotype Sorts" pitchFamily="-111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049D6-1445-044D-BC3D-B5213803D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511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463F0-85AB-1E45-B6B4-2FC899DC9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63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06601-C937-B548-8E07-0211B5BC0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468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22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EF543-B122-2947-8F40-38A93C4732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757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3A4E5-356F-3D43-BA37-318EADF6A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156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93D5F-5B87-654E-9649-DBCA92DB9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412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0BB47-C528-7B46-83BD-6F8D0AB33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99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37966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2434F-40F8-5B45-B595-BC9594D68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916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B7A3E-239E-964D-96A4-CFFBFB1EF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56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26645-6178-6248-A869-47C4B0316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800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457200"/>
            <a:ext cx="15430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0" y="457200"/>
            <a:ext cx="44767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25ECF-5484-404C-8F27-606030173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790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F59C5-B003-EE48-8394-A260CF13D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49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5AFB7-6843-5846-A724-D413A8CF8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2308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39753-266E-B14B-B667-BFA8D2E24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782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F54C4-F8CF-EE4D-9266-425AB2ABA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705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16B6D-4E2F-0942-A294-1622B1DF9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493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D09B1-CBA2-E64F-8004-84E5EF876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15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5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664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8FCDA-B8E6-F848-80BA-261132C72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412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B4FFD-F260-C149-AD2D-D17D608CB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430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2CEEB-DBEA-4B45-9DF8-37DFADFAB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814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F5402-1625-B44C-A991-9E30DC818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79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AD215-5727-0644-94A6-9942BD517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734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26A2A-2B2A-224E-9998-CB95FBDE38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20621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  <a:effectLst>
            <a:outerShdw blurRad="63500" dist="35915" dir="16979978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effectLst>
            <a:outerShdw blurRad="63500" dist="25399" dir="16979931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5FB99-B23E-4D46-A115-99B6C1B70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971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CD772-3D61-A744-B548-65925E4945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285775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5" name="Picture 8" descr="Expbann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EXPHORS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10" descr="EXPHOR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5715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  <a:extLst/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00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  <a:extLst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0"/>
            <a:ext cx="19050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A017A3DA-6FDD-1945-BF3A-8C9BD9821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5901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55115-A8D7-DE42-9537-02904263D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34596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2378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35903-2115-E241-B759-2168E30832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28253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B13AA-4B08-B04D-9682-436C1B041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15821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1F574-D5A5-4E41-87BB-17B30514D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3604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4B967-50D2-5044-8A03-B5C4DFF45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01982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A40A4-156C-9E4D-9250-440916390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82364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D74F5-67E8-8547-91AD-63584BCAA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54527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BD44B-C42F-3B47-80AB-BCCDCFDFE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19900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3C5BB-BEDD-9044-9147-76DCE69EA2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47940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99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2038" y="381000"/>
            <a:ext cx="5681662" cy="5499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14E64-A258-214A-82FB-E5CCDF632C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81404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0" y="2286000"/>
            <a:ext cx="5791200" cy="19812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74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4419600"/>
            <a:ext cx="5791200" cy="1295400"/>
          </a:xfrm>
        </p:spPr>
        <p:txBody>
          <a:bodyPr/>
          <a:lstStyle>
            <a:lvl1pPr marL="0" indent="0" algn="ctr">
              <a:buFont typeface="Monotype Sorts" charset="0"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D3504-06D0-674B-B94D-C0EFC9843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12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11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9BED2-B5E2-6C42-ACE0-AC64927DF6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324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A8EA4-9EFA-094D-B230-2D6FE0D00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18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1981200"/>
            <a:ext cx="3124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981200"/>
            <a:ext cx="3124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50FF7-E046-BF41-93F2-7E0BC3092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651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CE787-2AC9-0E4C-9BBC-D6F113A99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019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AC8A1-1819-114A-8CDE-CF645ED4F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811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E1741-9C9B-5F4A-8552-A7AC09663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176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2309F-D6F4-F44E-960C-27214B2A7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655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2237A-25D8-044F-92C8-536D4E503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164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51983-0361-8145-969A-886C2426E1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312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609600"/>
            <a:ext cx="180975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609600"/>
            <a:ext cx="527685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CD61F-062B-1F49-B108-F38201D3A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92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10986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90513" y="2546350"/>
            <a:ext cx="711200" cy="474663"/>
            <a:chOff x="720" y="336"/>
            <a:chExt cx="624" cy="432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720" y="336"/>
              <a:ext cx="384" cy="432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056" y="336"/>
              <a:ext cx="288" cy="432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414338" y="2968625"/>
            <a:ext cx="738187" cy="474663"/>
            <a:chOff x="912" y="2640"/>
            <a:chExt cx="672" cy="432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912" y="2640"/>
              <a:ext cx="384" cy="4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249" y="2640"/>
              <a:ext cx="335" cy="432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28956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35000" y="24384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gray">
          <a:xfrm flipV="1">
            <a:off x="315913" y="3265488"/>
            <a:ext cx="8683625" cy="46037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</a:endParaRPr>
          </a:p>
        </p:txBody>
      </p:sp>
      <p:sp>
        <p:nvSpPr>
          <p:cNvPr id="1089546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89547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5A393C71-168B-1C40-8CE2-8F3DC80E9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711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13240-8D67-7C4F-81D0-9EA2B3688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209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10162-A20F-6848-B161-E4DB287277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101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F9059-B412-5041-AD42-D7CDA6EF2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551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B6D01-CBE4-8A48-9106-47678115F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412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58D41-B21E-BA49-8385-6C09AF564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418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0645F-34B3-C843-A4D5-8C54B0CA3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325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05E92-8BF9-8A43-979C-250064D4A0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591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41055-4EBA-C643-AE4C-EDFB1813F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0445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E1F5C-D183-EC44-AA9C-820C0BAE7E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05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269580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EDB84-62FE-F64D-B80D-BBF8A27B6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87161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5" name="Picture 8" descr="Expbann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EXPHORS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10" descr="EXPHOR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5715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  <a:extLst/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00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  <a:extLst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0"/>
            <a:ext cx="19050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E451C966-27CF-7D41-947C-AE9A92D86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95576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60696-5185-EF43-8A86-BD4C65E35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63104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F2B05-8073-8842-B1F7-AF78596CC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52630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A5DB1-DF4E-A948-85F2-2A8F063FF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823334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074CF-D4F8-E54B-99BF-831532D6C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959880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69E73-C8DB-A34D-85CB-4F64FBA18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26361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6C36C-922C-9F4F-8B57-D7C9987E5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488461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98C0C-E178-0740-A7BE-ED3883EF3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9403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63785-2539-F847-AEAB-2F3503E40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47312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745810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F71CC-FBA0-B549-8473-B2848FEE2C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02504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99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2038" y="381000"/>
            <a:ext cx="5681662" cy="5499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DBAFF-F982-1B42-AD23-5C5A25FECD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9469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1573C-5388-964B-8582-A906676B4F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64399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5DBA6-38C2-F84F-83D6-62EBFFD456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14161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84062-7F97-7448-B071-D86286F6A6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38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7C641-43D6-6F4B-B0A1-F66EAE927E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52923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373D8-0831-6547-A85D-7896713608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93922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6E503-C983-9945-BB13-B08DBF4DCE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486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9C80E-1B82-9F40-8550-D7A8B6B21D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69654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760DD-4752-8742-AC8F-C4DF43A835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90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70.xml"/><Relationship Id="rId2" Type="http://schemas.openxmlformats.org/officeDocument/2006/relationships/slideLayout" Target="../slideLayouts/slideLayout71.xml"/><Relationship Id="rId3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Relationship Id="rId9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1.xml"/><Relationship Id="rId12" Type="http://schemas.openxmlformats.org/officeDocument/2006/relationships/theme" Target="../theme/theme11.xml"/><Relationship Id="rId13" Type="http://schemas.openxmlformats.org/officeDocument/2006/relationships/image" Target="../media/image8.jpe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" Type="http://schemas.openxmlformats.org/officeDocument/2006/relationships/slideLayout" Target="../slideLayouts/slideLayout81.xml"/><Relationship Id="rId2" Type="http://schemas.openxmlformats.org/officeDocument/2006/relationships/slideLayout" Target="../slideLayouts/slideLayout82.xml"/><Relationship Id="rId3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4.xml"/><Relationship Id="rId5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8.xml"/><Relationship Id="rId9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92.xml"/><Relationship Id="rId2" Type="http://schemas.openxmlformats.org/officeDocument/2006/relationships/slideLayout" Target="../slideLayouts/slideLayout93.xml"/><Relationship Id="rId3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5.xml"/><Relationship Id="rId5" Type="http://schemas.openxmlformats.org/officeDocument/2006/relationships/slideLayout" Target="../slideLayouts/slideLayout96.xml"/><Relationship Id="rId6" Type="http://schemas.openxmlformats.org/officeDocument/2006/relationships/slideLayout" Target="../slideLayouts/slideLayout97.xml"/><Relationship Id="rId7" Type="http://schemas.openxmlformats.org/officeDocument/2006/relationships/slideLayout" Target="../slideLayouts/slideLayout98.xml"/><Relationship Id="rId8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45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theme" Target="../theme/theme6.xml"/><Relationship Id="rId3" Type="http://schemas.openxmlformats.org/officeDocument/2006/relationships/image" Target="../media/image7.jpeg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8.xml"/><Relationship Id="rId12" Type="http://schemas.openxmlformats.org/officeDocument/2006/relationships/theme" Target="../theme/theme8.xml"/><Relationship Id="rId13" Type="http://schemas.openxmlformats.org/officeDocument/2006/relationships/image" Target="../media/image8.jpe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9.xml"/><Relationship Id="rId12" Type="http://schemas.openxmlformats.org/officeDocument/2006/relationships/theme" Target="../theme/theme9.xml"/><Relationship Id="rId13" Type="http://schemas.openxmlformats.org/officeDocument/2006/relationships/image" Target="../media/image14.jpeg"/><Relationship Id="rId1" Type="http://schemas.openxmlformats.org/officeDocument/2006/relationships/slideLayout" Target="../slideLayouts/slideLayout59.xml"/><Relationship Id="rId2" Type="http://schemas.openxmlformats.org/officeDocument/2006/relationships/slideLayout" Target="../slideLayouts/slideLayout60.xml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350" y="6350"/>
            <a:ext cx="9118600" cy="6832600"/>
            <a:chOff x="4" y="4"/>
            <a:chExt cx="5744" cy="4304"/>
          </a:xfrm>
        </p:grpSpPr>
        <p:sp>
          <p:nvSpPr>
            <p:cNvPr id="1029" name="Rectangle 3"/>
            <p:cNvSpPr>
              <a:spLocks noChangeArrowheads="1"/>
            </p:cNvSpPr>
            <p:nvPr/>
          </p:nvSpPr>
          <p:spPr bwMode="auto">
            <a:xfrm>
              <a:off x="4" y="4"/>
              <a:ext cx="5744" cy="430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30" name="Group 4"/>
            <p:cNvGrpSpPr>
              <a:grpSpLocks/>
            </p:cNvGrpSpPr>
            <p:nvPr/>
          </p:nvGrpSpPr>
          <p:grpSpPr bwMode="auto">
            <a:xfrm>
              <a:off x="288" y="225"/>
              <a:ext cx="5185" cy="3895"/>
              <a:chOff x="288" y="225"/>
              <a:chExt cx="5185" cy="3895"/>
            </a:xfrm>
          </p:grpSpPr>
          <p:sp>
            <p:nvSpPr>
              <p:cNvPr id="1031" name="Freeform 5"/>
              <p:cNvSpPr>
                <a:spLocks/>
              </p:cNvSpPr>
              <p:nvPr/>
            </p:nvSpPr>
            <p:spPr bwMode="auto">
              <a:xfrm>
                <a:off x="288" y="228"/>
                <a:ext cx="5185" cy="103"/>
              </a:xfrm>
              <a:custGeom>
                <a:avLst/>
                <a:gdLst>
                  <a:gd name="T0" fmla="*/ 0 w 5185"/>
                  <a:gd name="T1" fmla="*/ 0 h 103"/>
                  <a:gd name="T2" fmla="*/ 5184 w 5185"/>
                  <a:gd name="T3" fmla="*/ 3 h 103"/>
                  <a:gd name="T4" fmla="*/ 5093 w 5185"/>
                  <a:gd name="T5" fmla="*/ 102 h 103"/>
                  <a:gd name="T6" fmla="*/ 88 w 5185"/>
                  <a:gd name="T7" fmla="*/ 102 h 103"/>
                  <a:gd name="T8" fmla="*/ 0 w 5185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103">
                    <a:moveTo>
                      <a:pt x="0" y="0"/>
                    </a:moveTo>
                    <a:lnTo>
                      <a:pt x="5184" y="3"/>
                    </a:lnTo>
                    <a:lnTo>
                      <a:pt x="5093" y="102"/>
                    </a:lnTo>
                    <a:lnTo>
                      <a:pt x="88" y="10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32" name="Group 6"/>
              <p:cNvGrpSpPr>
                <a:grpSpLocks/>
              </p:cNvGrpSpPr>
              <p:nvPr/>
            </p:nvGrpSpPr>
            <p:grpSpPr bwMode="auto">
              <a:xfrm>
                <a:off x="288" y="231"/>
                <a:ext cx="86" cy="3889"/>
                <a:chOff x="288" y="231"/>
                <a:chExt cx="86" cy="3889"/>
              </a:xfrm>
            </p:grpSpPr>
            <p:sp>
              <p:nvSpPr>
                <p:cNvPr id="1038" name="Freeform 7"/>
                <p:cNvSpPr>
                  <a:spLocks/>
                </p:cNvSpPr>
                <p:nvPr/>
              </p:nvSpPr>
              <p:spPr bwMode="auto">
                <a:xfrm>
                  <a:off x="288" y="231"/>
                  <a:ext cx="86" cy="913"/>
                </a:xfrm>
                <a:custGeom>
                  <a:avLst/>
                  <a:gdLst>
                    <a:gd name="T0" fmla="*/ 0 w 86"/>
                    <a:gd name="T1" fmla="*/ 0 h 913"/>
                    <a:gd name="T2" fmla="*/ 85 w 86"/>
                    <a:gd name="T3" fmla="*/ 96 h 913"/>
                    <a:gd name="T4" fmla="*/ 85 w 86"/>
                    <a:gd name="T5" fmla="*/ 816 h 913"/>
                    <a:gd name="T6" fmla="*/ 0 w 86"/>
                    <a:gd name="T7" fmla="*/ 912 h 913"/>
                    <a:gd name="T8" fmla="*/ 0 w 86"/>
                    <a:gd name="T9" fmla="*/ 0 h 9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6" h="913">
                      <a:moveTo>
                        <a:pt x="0" y="0"/>
                      </a:moveTo>
                      <a:lnTo>
                        <a:pt x="85" y="96"/>
                      </a:lnTo>
                      <a:lnTo>
                        <a:pt x="85" y="816"/>
                      </a:lnTo>
                      <a:lnTo>
                        <a:pt x="0" y="9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9" name="Freeform 8"/>
                <p:cNvSpPr>
                  <a:spLocks/>
                </p:cNvSpPr>
                <p:nvPr/>
              </p:nvSpPr>
              <p:spPr bwMode="auto">
                <a:xfrm>
                  <a:off x="288" y="846"/>
                  <a:ext cx="79" cy="3274"/>
                </a:xfrm>
                <a:custGeom>
                  <a:avLst/>
                  <a:gdLst>
                    <a:gd name="T0" fmla="*/ 0 w 79"/>
                    <a:gd name="T1" fmla="*/ 0 h 3274"/>
                    <a:gd name="T2" fmla="*/ 78 w 79"/>
                    <a:gd name="T3" fmla="*/ 107 h 3274"/>
                    <a:gd name="T4" fmla="*/ 78 w 79"/>
                    <a:gd name="T5" fmla="*/ 3166 h 3274"/>
                    <a:gd name="T6" fmla="*/ 0 w 79"/>
                    <a:gd name="T7" fmla="*/ 3273 h 3274"/>
                    <a:gd name="T8" fmla="*/ 0 w 79"/>
                    <a:gd name="T9" fmla="*/ 0 h 3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3274">
                      <a:moveTo>
                        <a:pt x="0" y="0"/>
                      </a:moveTo>
                      <a:lnTo>
                        <a:pt x="78" y="107"/>
                      </a:lnTo>
                      <a:lnTo>
                        <a:pt x="78" y="3166"/>
                      </a:lnTo>
                      <a:lnTo>
                        <a:pt x="0" y="327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3" name="Group 9"/>
              <p:cNvGrpSpPr>
                <a:grpSpLocks/>
              </p:cNvGrpSpPr>
              <p:nvPr/>
            </p:nvGrpSpPr>
            <p:grpSpPr bwMode="auto">
              <a:xfrm>
                <a:off x="5386" y="225"/>
                <a:ext cx="87" cy="3886"/>
                <a:chOff x="5386" y="225"/>
                <a:chExt cx="87" cy="3886"/>
              </a:xfrm>
            </p:grpSpPr>
            <p:sp>
              <p:nvSpPr>
                <p:cNvPr id="1036" name="Freeform 10"/>
                <p:cNvSpPr>
                  <a:spLocks/>
                </p:cNvSpPr>
                <p:nvPr/>
              </p:nvSpPr>
              <p:spPr bwMode="auto">
                <a:xfrm>
                  <a:off x="5386" y="225"/>
                  <a:ext cx="87" cy="910"/>
                </a:xfrm>
                <a:custGeom>
                  <a:avLst/>
                  <a:gdLst>
                    <a:gd name="T0" fmla="*/ 86 w 87"/>
                    <a:gd name="T1" fmla="*/ 0 h 910"/>
                    <a:gd name="T2" fmla="*/ 0 w 87"/>
                    <a:gd name="T3" fmla="*/ 93 h 910"/>
                    <a:gd name="T4" fmla="*/ 0 w 87"/>
                    <a:gd name="T5" fmla="*/ 813 h 910"/>
                    <a:gd name="T6" fmla="*/ 86 w 87"/>
                    <a:gd name="T7" fmla="*/ 909 h 910"/>
                    <a:gd name="T8" fmla="*/ 86 w 87"/>
                    <a:gd name="T9" fmla="*/ 0 h 9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7" h="910">
                      <a:moveTo>
                        <a:pt x="86" y="0"/>
                      </a:moveTo>
                      <a:lnTo>
                        <a:pt x="0" y="93"/>
                      </a:lnTo>
                      <a:lnTo>
                        <a:pt x="0" y="813"/>
                      </a:lnTo>
                      <a:lnTo>
                        <a:pt x="86" y="909"/>
                      </a:lnTo>
                      <a:lnTo>
                        <a:pt x="86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7" name="Freeform 11"/>
                <p:cNvSpPr>
                  <a:spLocks/>
                </p:cNvSpPr>
                <p:nvPr/>
              </p:nvSpPr>
              <p:spPr bwMode="auto">
                <a:xfrm>
                  <a:off x="5386" y="786"/>
                  <a:ext cx="84" cy="3325"/>
                </a:xfrm>
                <a:custGeom>
                  <a:avLst/>
                  <a:gdLst>
                    <a:gd name="T0" fmla="*/ 83 w 84"/>
                    <a:gd name="T1" fmla="*/ 0 h 3325"/>
                    <a:gd name="T2" fmla="*/ 3 w 84"/>
                    <a:gd name="T3" fmla="*/ 109 h 3325"/>
                    <a:gd name="T4" fmla="*/ 0 w 84"/>
                    <a:gd name="T5" fmla="*/ 3233 h 3325"/>
                    <a:gd name="T6" fmla="*/ 83 w 84"/>
                    <a:gd name="T7" fmla="*/ 3324 h 3325"/>
                    <a:gd name="T8" fmla="*/ 83 w 84"/>
                    <a:gd name="T9" fmla="*/ 0 h 33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4" h="3325">
                      <a:moveTo>
                        <a:pt x="83" y="0"/>
                      </a:moveTo>
                      <a:lnTo>
                        <a:pt x="3" y="109"/>
                      </a:lnTo>
                      <a:lnTo>
                        <a:pt x="0" y="3233"/>
                      </a:lnTo>
                      <a:lnTo>
                        <a:pt x="83" y="3324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34" name="Freeform 12"/>
              <p:cNvSpPr>
                <a:spLocks/>
              </p:cNvSpPr>
              <p:nvPr/>
            </p:nvSpPr>
            <p:spPr bwMode="auto">
              <a:xfrm>
                <a:off x="288" y="4023"/>
                <a:ext cx="5185" cy="88"/>
              </a:xfrm>
              <a:custGeom>
                <a:avLst/>
                <a:gdLst>
                  <a:gd name="T0" fmla="*/ 0 w 5185"/>
                  <a:gd name="T1" fmla="*/ 87 h 88"/>
                  <a:gd name="T2" fmla="*/ 5184 w 5185"/>
                  <a:gd name="T3" fmla="*/ 87 h 88"/>
                  <a:gd name="T4" fmla="*/ 5095 w 5185"/>
                  <a:gd name="T5" fmla="*/ 0 h 88"/>
                  <a:gd name="T6" fmla="*/ 89 w 5185"/>
                  <a:gd name="T7" fmla="*/ 0 h 88"/>
                  <a:gd name="T8" fmla="*/ 0 w 5185"/>
                  <a:gd name="T9" fmla="*/ 87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88">
                    <a:moveTo>
                      <a:pt x="0" y="87"/>
                    </a:moveTo>
                    <a:lnTo>
                      <a:pt x="5184" y="87"/>
                    </a:lnTo>
                    <a:lnTo>
                      <a:pt x="5095" y="0"/>
                    </a:lnTo>
                    <a:lnTo>
                      <a:pt x="89" y="0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" name="Rectangle 13"/>
              <p:cNvSpPr>
                <a:spLocks noChangeArrowheads="1"/>
              </p:cNvSpPr>
              <p:nvPr/>
            </p:nvSpPr>
            <p:spPr bwMode="auto">
              <a:xfrm>
                <a:off x="373" y="330"/>
                <a:ext cx="5013" cy="36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3460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614363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3460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80" r:id="rId1"/>
    <p:sldLayoutId id="2147484781" r:id="rId2"/>
    <p:sldLayoutId id="2147484782" r:id="rId3"/>
    <p:sldLayoutId id="2147484783" r:id="rId4"/>
    <p:sldLayoutId id="2147484784" r:id="rId5"/>
    <p:sldLayoutId id="2147484785" r:id="rId6"/>
    <p:sldLayoutId id="2147484786" r:id="rId7"/>
    <p:sldLayoutId id="2147484787" r:id="rId8"/>
    <p:sldLayoutId id="2147484788" r:id="rId9"/>
    <p:sldLayoutId id="2147484789" r:id="rId10"/>
    <p:sldLayoutId id="21474847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1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1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1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1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</a:endParaRP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</a:endParaRP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</a:endParaRP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</a:endParaRP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</a:endParaRP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</a:endParaRP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gray">
          <a:xfrm flipV="1">
            <a:off x="460375" y="1828800"/>
            <a:ext cx="8683625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</a:endParaRPr>
          </a:p>
        </p:txBody>
      </p:sp>
      <p:sp>
        <p:nvSpPr>
          <p:cNvPr id="6964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964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88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8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8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50E9BA7-CA85-2E42-AE7F-4819B6FBA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9" r:id="rId1"/>
    <p:sldLayoutId id="2147484846" r:id="rId2"/>
    <p:sldLayoutId id="2147484847" r:id="rId3"/>
    <p:sldLayoutId id="2147484848" r:id="rId4"/>
    <p:sldLayoutId id="2147484849" r:id="rId5"/>
    <p:sldLayoutId id="2147484850" r:id="rId6"/>
    <p:sldLayoutId id="2147484851" r:id="rId7"/>
    <p:sldLayoutId id="2147484852" r:id="rId8"/>
    <p:sldLayoutId id="2147484853" r:id="rId9"/>
    <p:sldLayoutId id="2147484854" r:id="rId10"/>
    <p:sldLayoutId id="21474848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Expbann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99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4824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9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4824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9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482400"/>
                </a:solidFill>
              </a:defRPr>
            </a:lvl1pPr>
          </a:lstStyle>
          <a:p>
            <a:pPr>
              <a:defRPr/>
            </a:pPr>
            <a:fld id="{681DF3AC-03BE-2D4F-BA83-3656E95B43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1927" name="Picture 7" descr="EXPHORS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74800"/>
            <a:ext cx="77724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1766888"/>
            <a:ext cx="7769225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0" r:id="rId1"/>
    <p:sldLayoutId id="2147484856" r:id="rId2"/>
    <p:sldLayoutId id="2147484857" r:id="rId3"/>
    <p:sldLayoutId id="2147484858" r:id="rId4"/>
    <p:sldLayoutId id="2147484859" r:id="rId5"/>
    <p:sldLayoutId id="2147484860" r:id="rId6"/>
    <p:sldLayoutId id="2147484861" r:id="rId7"/>
    <p:sldLayoutId id="2147484862" r:id="rId8"/>
    <p:sldLayoutId id="2147484863" r:id="rId9"/>
    <p:sldLayoutId id="2147484864" r:id="rId10"/>
    <p:sldLayoutId id="2147484865" r:id="rId11"/>
  </p:sldLayoutIdLst>
  <p:transition xmlns:p14="http://schemas.microsoft.com/office/powerpoint/2010/main"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Blip>
          <a:blip r:embed="rId17"/>
        </a:buBlip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49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50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4450876-FCF6-7D46-80BF-FF16579846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765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2" r:id="rId1"/>
    <p:sldLayoutId id="2147484873" r:id="rId2"/>
    <p:sldLayoutId id="2147484874" r:id="rId3"/>
    <p:sldLayoutId id="2147484875" r:id="rId4"/>
    <p:sldLayoutId id="2147484876" r:id="rId5"/>
    <p:sldLayoutId id="2147484877" r:id="rId6"/>
    <p:sldLayoutId id="2147484878" r:id="rId7"/>
    <p:sldLayoutId id="2147484879" r:id="rId8"/>
    <p:sldLayoutId id="2147484880" r:id="rId9"/>
    <p:sldLayoutId id="2147484881" r:id="rId10"/>
    <p:sldLayoutId id="21474848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747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676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635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200" b="1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74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324600"/>
            <a:ext cx="3429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6858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200" b="1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74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200" b="1"/>
            </a:lvl1pPr>
          </a:lstStyle>
          <a:p>
            <a:pPr>
              <a:defRPr/>
            </a:pPr>
            <a:fld id="{83F622A3-56E2-5B47-9BB1-E76C48BAE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620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6" r:id="rId1"/>
    <p:sldLayoutId id="2147484791" r:id="rId2"/>
    <p:sldLayoutId id="2147484792" r:id="rId3"/>
    <p:sldLayoutId id="2147484793" r:id="rId4"/>
    <p:sldLayoutId id="2147484794" r:id="rId5"/>
    <p:sldLayoutId id="2147484795" r:id="rId6"/>
    <p:sldLayoutId id="2147484796" r:id="rId7"/>
    <p:sldLayoutId id="2147484797" r:id="rId8"/>
    <p:sldLayoutId id="2147484798" r:id="rId9"/>
    <p:sldLayoutId id="2147484799" r:id="rId10"/>
    <p:sldLayoutId id="2147484800" r:id="rId11"/>
  </p:sldLayoutIdLst>
  <p:hf sldNum="0" hdr="0"/>
  <p:txStyles>
    <p:titleStyle>
      <a:lvl1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charset="-128"/>
          <a:cs typeface="ＭＳ Ｐゴシック" charset="-128"/>
        </a:defRPr>
      </a:lvl5pPr>
      <a:lvl6pPr marL="457200"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</a:defRPr>
      </a:lvl6pPr>
      <a:lvl7pPr marL="914400"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</a:defRPr>
      </a:lvl7pPr>
      <a:lvl8pPr marL="1371600"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</a:defRPr>
      </a:lvl8pPr>
      <a:lvl9pPr marL="1828800"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l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l"/>
        <a:defRPr sz="24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-111" charset="2"/>
        <a:buChar char="l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-111" charset="2"/>
        <a:buChar char="l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-111" charset="2"/>
        <a:buChar char="l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-111" charset="2"/>
        <a:buChar char="l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457200"/>
            <a:ext cx="6172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62200" y="198120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3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ahom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3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ahom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3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ahoma" charset="0"/>
              </a:defRPr>
            </a:lvl1pPr>
          </a:lstStyle>
          <a:p>
            <a:pPr>
              <a:defRPr/>
            </a:pPr>
            <a:fld id="{28A6D1AC-495E-234A-A3BD-308A74C5A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01" r:id="rId1"/>
    <p:sldLayoutId id="2147484802" r:id="rId2"/>
    <p:sldLayoutId id="2147484803" r:id="rId3"/>
    <p:sldLayoutId id="2147484804" r:id="rId4"/>
    <p:sldLayoutId id="2147484805" r:id="rId5"/>
    <p:sldLayoutId id="2147484806" r:id="rId6"/>
    <p:sldLayoutId id="2147484807" r:id="rId7"/>
    <p:sldLayoutId id="2147484808" r:id="rId8"/>
    <p:sldLayoutId id="2147484809" r:id="rId9"/>
    <p:sldLayoutId id="2147484810" r:id="rId10"/>
    <p:sldLayoutId id="2147484811" r:id="rId11"/>
  </p:sldLayoutIdLst>
  <p:hf sldNum="0"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2400">
          <a:solidFill>
            <a:schemeClr val="tx1"/>
          </a:solidFill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Monotype Sorts" pitchFamily="-111" charset="2"/>
        <a:buChar char="F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Monotype Sorts" pitchFamily="-111" charset="2"/>
        <a:buChar char="F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Monotype Sorts" pitchFamily="-111" charset="2"/>
        <a:buChar char="F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Monotype Sorts" pitchFamily="-111" charset="2"/>
        <a:buChar char="F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C194E3A-B7B5-1B47-BF02-E57036C12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2" r:id="rId1"/>
    <p:sldLayoutId id="2147484813" r:id="rId2"/>
    <p:sldLayoutId id="2147484814" r:id="rId3"/>
    <p:sldLayoutId id="2147484815" r:id="rId4"/>
    <p:sldLayoutId id="2147484816" r:id="rId5"/>
    <p:sldLayoutId id="2147484817" r:id="rId6"/>
    <p:sldLayoutId id="2147484818" r:id="rId7"/>
    <p:sldLayoutId id="2147484819" r:id="rId8"/>
    <p:sldLayoutId id="2147484820" r:id="rId9"/>
    <p:sldLayoutId id="2147484821" r:id="rId10"/>
    <p:sldLayoutId id="21474848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03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solidFill>
                  <a:srgbClr val="BBE0E3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3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solidFill>
                  <a:srgbClr val="BBE0E3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3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solidFill>
                  <a:srgbClr val="BBE0E3"/>
                </a:solidFill>
                <a:latin typeface="Helvetica" charset="0"/>
              </a:defRPr>
            </a:lvl1pPr>
          </a:lstStyle>
          <a:p>
            <a:pPr>
              <a:defRPr/>
            </a:pPr>
            <a:fld id="{8289AACF-F816-C04F-BA43-F01409204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23" r:id="rId1"/>
  </p:sldLayoutIdLst>
  <p:transition xmlns:p14="http://schemas.microsoft.com/office/powerpoint/2010/main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4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5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5000"/>
        <a:buBlip>
          <a:blip r:embed="rId4"/>
        </a:buBlip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5"/>
        </a:buBlip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07" dir="16979964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8C9487B-65E5-C942-8C18-7CCC4A7A2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2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24" charset="-128"/>
          <a:cs typeface="ＭＳ Ｐゴシック" pitchFamily="2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pitchFamily="24" charset="-128"/>
          <a:cs typeface="ＭＳ Ｐゴシック" pitchFamily="2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3DD03E9E-6CF1-A844-B0F4-14A8C7C977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25" r:id="rId1"/>
  </p:sldLayoutIdLst>
  <p:transition xmlns:p14="http://schemas.microsoft.com/office/powerpoint/2010/main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Expbann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99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4824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9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4824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9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482400"/>
                </a:solidFill>
              </a:defRPr>
            </a:lvl1pPr>
          </a:lstStyle>
          <a:p>
            <a:pPr>
              <a:defRPr/>
            </a:pPr>
            <a:fld id="{32E6785D-6E15-0943-A4E4-37220D8D5C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5063" name="Picture 7" descr="EXPHORS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74800"/>
            <a:ext cx="77724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1766888"/>
            <a:ext cx="7769225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7" r:id="rId1"/>
    <p:sldLayoutId id="2147484826" r:id="rId2"/>
    <p:sldLayoutId id="2147484827" r:id="rId3"/>
    <p:sldLayoutId id="2147484828" r:id="rId4"/>
    <p:sldLayoutId id="2147484829" r:id="rId5"/>
    <p:sldLayoutId id="2147484830" r:id="rId6"/>
    <p:sldLayoutId id="2147484831" r:id="rId7"/>
    <p:sldLayoutId id="2147484832" r:id="rId8"/>
    <p:sldLayoutId id="2147484833" r:id="rId9"/>
    <p:sldLayoutId id="2147484834" r:id="rId10"/>
    <p:sldLayoutId id="2147484835" r:id="rId11"/>
  </p:sldLayoutIdLst>
  <p:transition xmlns:p14="http://schemas.microsoft.com/office/powerpoint/2010/main"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Blip>
          <a:blip r:embed="rId17"/>
        </a:buBlip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609600"/>
            <a:ext cx="7239000" cy="1143000"/>
          </a:xfrm>
          <a:prstGeom prst="rect">
            <a:avLst/>
          </a:prstGeom>
          <a:noFill/>
          <a:ln>
            <a:noFill/>
          </a:ln>
          <a:effectLst>
            <a:outerShdw blurRad="25400" dist="38099" dir="2700000" algn="ctr" rotWithShape="0">
              <a:schemeClr val="bg2">
                <a:alpha val="99962"/>
              </a:scheme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73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0" y="1981200"/>
            <a:ext cx="6400800" cy="4114800"/>
          </a:xfrm>
          <a:prstGeom prst="rect">
            <a:avLst/>
          </a:prstGeom>
          <a:noFill/>
          <a:ln>
            <a:noFill/>
          </a:ln>
          <a:effectLst>
            <a:outerShdw blurRad="25400" dist="38099" dir="2700000" algn="ctr" rotWithShape="0">
              <a:schemeClr val="bg2">
                <a:alpha val="99962"/>
              </a:scheme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73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25400" dist="38099" dir="2700000" algn="ctr" rotWithShape="0">
              <a:schemeClr val="bg2">
                <a:alpha val="99962"/>
              </a:scheme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00"/>
                </a:solidFill>
                <a:latin typeface="Verdana"/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3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blurRad="25400" dist="38099" dir="2700000" algn="ctr" rotWithShape="0">
              <a:schemeClr val="bg2">
                <a:alpha val="99962"/>
              </a:scheme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00"/>
                </a:solidFill>
                <a:latin typeface="Verdana"/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3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25400" dist="38099" dir="2700000" algn="ctr" rotWithShape="0">
              <a:schemeClr val="bg2">
                <a:alpha val="99962"/>
              </a:scheme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00"/>
                </a:solidFill>
                <a:latin typeface="Verdana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79D8517D-87BB-9E4A-9ECF-DFD253368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68" r:id="rId1"/>
    <p:sldLayoutId id="2147484836" r:id="rId2"/>
    <p:sldLayoutId id="2147484837" r:id="rId3"/>
    <p:sldLayoutId id="2147484838" r:id="rId4"/>
    <p:sldLayoutId id="2147484839" r:id="rId5"/>
    <p:sldLayoutId id="2147484840" r:id="rId6"/>
    <p:sldLayoutId id="2147484841" r:id="rId7"/>
    <p:sldLayoutId id="2147484842" r:id="rId8"/>
    <p:sldLayoutId id="2147484843" r:id="rId9"/>
    <p:sldLayoutId id="2147484844" r:id="rId10"/>
    <p:sldLayoutId id="2147484845" r:id="rId11"/>
  </p:sldLayoutIdLst>
  <p:hf sldNum="0"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Font typeface="Monotype Sorts" charset="0"/>
        <a:buChar char="F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92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3" descr="man_made_brid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8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990600"/>
            <a:ext cx="6096000" cy="24384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dirty="0" err="1" smtClean="0">
                <a:effectLst>
                  <a:glow rad="177800">
                    <a:schemeClr val="bg1">
                      <a:alpha val="75000"/>
                    </a:schemeClr>
                  </a:glow>
                </a:effectLst>
              </a:rPr>
              <a:t>Mula</a:t>
            </a:r>
            <a:r>
              <a:rPr lang="en-US" sz="6000" b="1" dirty="0" smtClean="0">
                <a:effectLst>
                  <a:glow rad="1778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6000" b="1" dirty="0" err="1" smtClean="0">
                <a:effectLst>
                  <a:glow rad="177800">
                    <a:schemeClr val="bg1">
                      <a:alpha val="75000"/>
                    </a:schemeClr>
                  </a:glow>
                </a:effectLst>
              </a:rPr>
              <a:t>sa</a:t>
            </a:r>
            <a:r>
              <a:rPr lang="en-US" sz="6000" b="1" dirty="0" smtClean="0">
                <a:effectLst>
                  <a:glow rad="1778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6000" b="1" dirty="0" err="1" smtClean="0">
                <a:effectLst>
                  <a:glow rad="177800">
                    <a:schemeClr val="bg1">
                      <a:alpha val="75000"/>
                    </a:schemeClr>
                  </a:glow>
                </a:effectLst>
              </a:rPr>
              <a:t>Tulay</a:t>
            </a:r>
            <a:r>
              <a:rPr lang="en-US" sz="6000" b="1" dirty="0" smtClean="0">
                <a:effectLst>
                  <a:glow rad="1778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6000" b="1" dirty="0" err="1" smtClean="0">
                <a:effectLst>
                  <a:glow rad="177800">
                    <a:schemeClr val="bg1">
                      <a:alpha val="75000"/>
                    </a:schemeClr>
                  </a:glow>
                </a:effectLst>
              </a:rPr>
              <a:t>ng</a:t>
            </a:r>
            <a:r>
              <a:rPr lang="en-US" sz="6000" b="1" dirty="0" smtClean="0">
                <a:effectLst>
                  <a:glow rad="1778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6000" b="1" dirty="0" err="1" smtClean="0">
                <a:effectLst>
                  <a:glow rad="177800">
                    <a:schemeClr val="bg1">
                      <a:alpha val="75000"/>
                    </a:schemeClr>
                  </a:glow>
                </a:effectLst>
              </a:rPr>
              <a:t>Layunin</a:t>
            </a:r>
            <a:r>
              <a:rPr lang="en-US" sz="6000" b="1" dirty="0" smtClean="0">
                <a:effectLst>
                  <a:glow rad="1778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6000" b="1" dirty="0" err="1" smtClean="0">
                <a:effectLst>
                  <a:glow rad="177800">
                    <a:schemeClr val="bg1">
                      <a:alpha val="75000"/>
                    </a:schemeClr>
                  </a:glow>
                </a:effectLst>
              </a:rPr>
              <a:t>patungong</a:t>
            </a:r>
            <a:r>
              <a:rPr lang="en-US" sz="6000" b="1" dirty="0" smtClean="0">
                <a:effectLst>
                  <a:glow rad="1778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6000" b="1" dirty="0" err="1" smtClean="0">
                <a:effectLst>
                  <a:glow rad="177800">
                    <a:schemeClr val="bg1">
                      <a:alpha val="75000"/>
                    </a:schemeClr>
                  </a:glow>
                </a:effectLst>
              </a:rPr>
              <a:t>Pangunahing</a:t>
            </a:r>
            <a:r>
              <a:rPr lang="en-US" sz="6000" b="1" dirty="0" smtClean="0">
                <a:effectLst>
                  <a:glow rad="1778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6000" b="1" dirty="0" err="1" smtClean="0">
                <a:effectLst>
                  <a:glow rad="177800">
                    <a:schemeClr val="bg1">
                      <a:alpha val="75000"/>
                    </a:schemeClr>
                  </a:glow>
                </a:effectLst>
              </a:rPr>
              <a:t>Ideya</a:t>
            </a:r>
            <a:endParaRPr lang="en-US" dirty="0">
              <a:effectLst>
                <a:glow rad="177800">
                  <a:schemeClr val="bg1">
                    <a:alpha val="75000"/>
                  </a:schemeClr>
                </a:glow>
              </a:effectLst>
            </a:endParaRPr>
          </a:p>
        </p:txBody>
      </p:sp>
      <p:sp>
        <p:nvSpPr>
          <p:cNvPr id="95236" name="Rectangle 6"/>
          <p:cNvSpPr>
            <a:spLocks noChangeArrowheads="1"/>
          </p:cNvSpPr>
          <p:nvPr/>
        </p:nvSpPr>
        <p:spPr bwMode="auto">
          <a:xfrm>
            <a:off x="0" y="6096000"/>
            <a:ext cx="4114800" cy="762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165304"/>
            <a:ext cx="9144000" cy="53122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Rick </a:t>
            </a: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Griffith • 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Singapore Bible </a:t>
            </a: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College • BibleStudyDownloads.org</a:t>
            </a:r>
            <a:endParaRPr lang="en-US" sz="2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Picture 2" descr="DSS"/>
          <p:cNvPicPr>
            <a:picLocks noChangeAspect="1" noChangeArrowheads="1"/>
          </p:cNvPicPr>
          <p:nvPr/>
        </p:nvPicPr>
        <p:blipFill>
          <a:blip r:embed="rId3">
            <a:lum brigh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42863"/>
            <a:ext cx="93726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971800" y="1279525"/>
            <a:ext cx="243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000" b="1" u="sng" dirty="0" err="1" smtClean="0">
                <a:solidFill>
                  <a:schemeClr val="bg1"/>
                </a:solidFill>
              </a:rPr>
              <a:t>Talata</a:t>
            </a:r>
            <a:endParaRPr lang="en-US" sz="3200" b="1" i="1" u="sng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-304800" y="457200"/>
            <a:ext cx="9448800" cy="685800"/>
          </a:xfrm>
          <a:solidFill>
            <a:schemeClr val="tx2"/>
          </a:soli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Paghambingin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Ideya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5888038" y="1279525"/>
            <a:ext cx="2341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000" b="1" u="sng" dirty="0" smtClean="0">
                <a:solidFill>
                  <a:schemeClr val="bg1"/>
                </a:solidFill>
              </a:rPr>
              <a:t>Sermon</a:t>
            </a:r>
            <a:endParaRPr lang="en-US" sz="3200" b="1" i="1" u="sng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2971800" y="2270125"/>
            <a:ext cx="243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Pang-</a:t>
            </a:r>
            <a:r>
              <a:rPr lang="en-US" sz="3600" b="1" dirty="0" err="1" smtClean="0">
                <a:solidFill>
                  <a:schemeClr val="bg1"/>
                </a:solidFill>
              </a:rPr>
              <a:t>una</a:t>
            </a:r>
            <a:endParaRPr lang="en-US" sz="2800" b="1" i="1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5888038" y="2270125"/>
            <a:ext cx="234156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000" b="1" dirty="0" err="1" smtClean="0">
                <a:solidFill>
                  <a:schemeClr val="bg1"/>
                </a:solidFill>
              </a:rPr>
              <a:t>Pangalawa</a:t>
            </a:r>
            <a:endParaRPr lang="en-US" sz="3000" b="1" i="1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2971800" y="3260725"/>
            <a:ext cx="243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err="1" smtClean="0">
                <a:solidFill>
                  <a:schemeClr val="bg1"/>
                </a:solidFill>
              </a:rPr>
              <a:t>Pag-aaral</a:t>
            </a:r>
            <a:endParaRPr lang="en-US" sz="2800" b="1" i="1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5888038" y="3260725"/>
            <a:ext cx="23415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err="1" smtClean="0">
                <a:solidFill>
                  <a:schemeClr val="bg1"/>
                </a:solidFill>
              </a:rPr>
              <a:t>Pulpito</a:t>
            </a:r>
            <a:endParaRPr lang="en-US" sz="2800" b="1" i="1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2971800" y="4267200"/>
            <a:ext cx="2438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000" b="1" dirty="0" err="1" smtClean="0">
                <a:solidFill>
                  <a:schemeClr val="bg1"/>
                </a:solidFill>
              </a:rPr>
              <a:t>Puna</a:t>
            </a:r>
            <a:endParaRPr lang="en-US" sz="3000" b="1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US" b="1" dirty="0" err="1" smtClean="0">
                <a:solidFill>
                  <a:schemeClr val="bg1"/>
                </a:solidFill>
              </a:rPr>
              <a:t>Interpretatsyon</a:t>
            </a:r>
            <a:endParaRPr lang="en-US" b="1" i="1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5888038" y="4267200"/>
            <a:ext cx="23415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000" b="1" dirty="0" err="1" smtClean="0">
                <a:solidFill>
                  <a:schemeClr val="bg1"/>
                </a:solidFill>
              </a:rPr>
              <a:t>Prinsipyo</a:t>
            </a:r>
            <a:endParaRPr lang="en-US" sz="3000" b="1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US" sz="3000" b="1" dirty="0" err="1" smtClean="0">
                <a:solidFill>
                  <a:schemeClr val="bg1"/>
                </a:solidFill>
              </a:rPr>
              <a:t>Aplikasyon</a:t>
            </a:r>
            <a:endParaRPr lang="en-US" sz="3000" b="1" i="1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2971800" y="5257800"/>
            <a:ext cx="2438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000" b="1" dirty="0" err="1" smtClean="0">
                <a:solidFill>
                  <a:schemeClr val="bg1"/>
                </a:solidFill>
              </a:rPr>
              <a:t>Kawastuhan</a:t>
            </a:r>
            <a:endParaRPr lang="en-US" sz="3000" b="1" i="1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5888038" y="5257800"/>
            <a:ext cx="272256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000" b="1" dirty="0" err="1" smtClean="0">
                <a:solidFill>
                  <a:schemeClr val="bg1"/>
                </a:solidFill>
              </a:rPr>
              <a:t>Kahalagahan</a:t>
            </a:r>
            <a:endParaRPr lang="en-US" sz="3000" b="1" i="1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8153400" y="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smtClean="0">
                <a:solidFill>
                  <a:schemeClr val="bg1"/>
                </a:solidFill>
              </a:rPr>
              <a:t>40</a:t>
            </a:r>
            <a:endParaRPr lang="en-US" b="1" i="1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457200" y="1279525"/>
            <a:ext cx="2438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000" b="1" u="sng" dirty="0" err="1" smtClean="0">
                <a:solidFill>
                  <a:schemeClr val="bg1"/>
                </a:solidFill>
              </a:rPr>
              <a:t>Isyu</a:t>
            </a:r>
            <a:endParaRPr lang="en-US" sz="3200" b="1" i="1" u="sng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457200" y="2270125"/>
            <a:ext cx="2438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 err="1" smtClean="0">
                <a:solidFill>
                  <a:schemeClr val="bg1"/>
                </a:solidFill>
              </a:rPr>
              <a:t>Pagkasunud-sunod</a:t>
            </a:r>
            <a:endParaRPr lang="en-US" sz="2800" b="1" i="1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457200" y="3260725"/>
            <a:ext cx="243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Lugar</a:t>
            </a:r>
            <a:endParaRPr lang="en-US" sz="2800" b="1" i="1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457200" y="4267200"/>
            <a:ext cx="243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err="1" smtClean="0">
                <a:solidFill>
                  <a:schemeClr val="bg1"/>
                </a:solidFill>
              </a:rPr>
              <a:t>Hakbang</a:t>
            </a:r>
            <a:endParaRPr lang="en-US" sz="2800" b="1" i="1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457200" y="5257800"/>
            <a:ext cx="243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err="1" smtClean="0">
                <a:solidFill>
                  <a:schemeClr val="bg1"/>
                </a:solidFill>
              </a:rPr>
              <a:t>Interes</a:t>
            </a:r>
            <a:endParaRPr lang="en-US" sz="2800" b="1" i="1" dirty="0" smtClean="0">
              <a:solidFill>
                <a:schemeClr val="bg1"/>
              </a:solidFill>
              <a:latin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  <p:bldP spid="33799" grpId="0"/>
      <p:bldP spid="33800" grpId="0"/>
      <p:bldP spid="33801" grpId="0"/>
      <p:bldP spid="33802" grpId="0"/>
      <p:bldP spid="33803" grpId="0"/>
      <p:bldP spid="33804" grpId="0"/>
      <p:bldP spid="33805" grpId="0"/>
      <p:bldP spid="33808" grpId="0"/>
      <p:bldP spid="33809" grpId="0"/>
      <p:bldP spid="33810" grpId="0"/>
      <p:bldP spid="338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3" name="Picture 2" descr="DSS"/>
          <p:cNvPicPr>
            <a:picLocks noChangeAspect="1" noChangeArrowheads="1"/>
          </p:cNvPicPr>
          <p:nvPr/>
        </p:nvPicPr>
        <p:blipFill>
          <a:blip r:embed="rId3">
            <a:lum brigh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42863"/>
            <a:ext cx="93726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4707" name="Text Box 3"/>
          <p:cNvSpPr txBox="1">
            <a:spLocks noChangeArrowheads="1"/>
          </p:cNvSpPr>
          <p:nvPr/>
        </p:nvSpPr>
        <p:spPr bwMode="auto">
          <a:xfrm>
            <a:off x="2971800" y="1279525"/>
            <a:ext cx="243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000" b="1" u="sng" dirty="0" err="1" smtClean="0">
                <a:solidFill>
                  <a:schemeClr val="bg1"/>
                </a:solidFill>
              </a:rPr>
              <a:t>Talata</a:t>
            </a:r>
            <a:endParaRPr lang="en-US" sz="3200" b="1" i="1" u="sng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0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-304800" y="457200"/>
            <a:ext cx="9448800" cy="685800"/>
          </a:xfrm>
          <a:solidFill>
            <a:schemeClr val="tx2"/>
          </a:soli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Paghambingin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Ideya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4709" name="Text Box 5"/>
          <p:cNvSpPr txBox="1">
            <a:spLocks noChangeArrowheads="1"/>
          </p:cNvSpPr>
          <p:nvPr/>
        </p:nvSpPr>
        <p:spPr bwMode="auto">
          <a:xfrm>
            <a:off x="5888038" y="1279525"/>
            <a:ext cx="2341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000" b="1" u="sng" smtClean="0">
                <a:solidFill>
                  <a:schemeClr val="bg1"/>
                </a:solidFill>
              </a:rPr>
              <a:t>Sermon</a:t>
            </a:r>
            <a:endParaRPr lang="en-US" sz="3200" b="1" i="1" u="sng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10" name="Text Box 6"/>
          <p:cNvSpPr txBox="1">
            <a:spLocks noChangeArrowheads="1"/>
          </p:cNvSpPr>
          <p:nvPr/>
        </p:nvSpPr>
        <p:spPr bwMode="auto">
          <a:xfrm>
            <a:off x="2971800" y="2270125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smtClean="0">
                <a:solidFill>
                  <a:schemeClr val="bg1"/>
                </a:solidFill>
              </a:rPr>
              <a:t>Z</a:t>
            </a:r>
            <a:r>
              <a:rPr lang="en-US" sz="3600" b="1" baseline="-25000" smtClean="0">
                <a:solidFill>
                  <a:schemeClr val="bg1"/>
                </a:solidFill>
              </a:rPr>
              <a:t>1</a:t>
            </a:r>
            <a:r>
              <a:rPr lang="en-US" sz="3600" b="1" smtClean="0">
                <a:solidFill>
                  <a:schemeClr val="bg1"/>
                </a:solidFill>
              </a:rPr>
              <a:t>-X-Z</a:t>
            </a:r>
            <a:r>
              <a:rPr lang="en-US" sz="3600" b="1" baseline="-25000" smtClean="0">
                <a:solidFill>
                  <a:schemeClr val="bg1"/>
                </a:solidFill>
              </a:rPr>
              <a:t>2</a:t>
            </a:r>
            <a:r>
              <a:rPr lang="en-US" sz="3600" b="1" smtClean="0">
                <a:solidFill>
                  <a:schemeClr val="bg1"/>
                </a:solidFill>
              </a:rPr>
              <a:t>-Y</a:t>
            </a:r>
            <a:endParaRPr lang="en-US" sz="2800" b="1" i="1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11" name="Text Box 7"/>
          <p:cNvSpPr txBox="1">
            <a:spLocks noChangeArrowheads="1"/>
          </p:cNvSpPr>
          <p:nvPr/>
        </p:nvSpPr>
        <p:spPr bwMode="auto">
          <a:xfrm>
            <a:off x="5888038" y="2270125"/>
            <a:ext cx="23415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err="1" smtClean="0">
                <a:solidFill>
                  <a:schemeClr val="bg1"/>
                </a:solidFill>
              </a:rPr>
              <a:t>Islogan</a:t>
            </a:r>
            <a:endParaRPr lang="en-US" sz="2800" b="1" i="1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12" name="Text Box 8"/>
          <p:cNvSpPr txBox="1">
            <a:spLocks noChangeArrowheads="1"/>
          </p:cNvSpPr>
          <p:nvPr/>
        </p:nvSpPr>
        <p:spPr bwMode="auto">
          <a:xfrm>
            <a:off x="2971800" y="3260725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2-3 </a:t>
            </a:r>
            <a:r>
              <a:rPr lang="en-US" sz="3600" b="1" dirty="0" err="1" smtClean="0">
                <a:solidFill>
                  <a:schemeClr val="bg1"/>
                </a:solidFill>
              </a:rPr>
              <a:t>linya</a:t>
            </a:r>
            <a:endParaRPr lang="en-US" sz="2800" b="1" i="1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13" name="Text Box 9"/>
          <p:cNvSpPr txBox="1">
            <a:spLocks noChangeArrowheads="1"/>
          </p:cNvSpPr>
          <p:nvPr/>
        </p:nvSpPr>
        <p:spPr bwMode="auto">
          <a:xfrm>
            <a:off x="5888038" y="3260725"/>
            <a:ext cx="23415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1-2 </a:t>
            </a:r>
            <a:r>
              <a:rPr lang="en-US" sz="3600" b="1" dirty="0" err="1" smtClean="0">
                <a:solidFill>
                  <a:schemeClr val="bg1"/>
                </a:solidFill>
              </a:rPr>
              <a:t>linya</a:t>
            </a:r>
            <a:endParaRPr lang="en-US" sz="2800" b="1" i="1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14" name="Text Box 10"/>
          <p:cNvSpPr txBox="1">
            <a:spLocks noChangeArrowheads="1"/>
          </p:cNvSpPr>
          <p:nvPr/>
        </p:nvSpPr>
        <p:spPr bwMode="auto">
          <a:xfrm>
            <a:off x="2971800" y="4267200"/>
            <a:ext cx="27432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300" b="1" dirty="0" err="1" smtClean="0">
                <a:solidFill>
                  <a:schemeClr val="bg1"/>
                </a:solidFill>
              </a:rPr>
              <a:t>Magkasunod</a:t>
            </a:r>
            <a:endParaRPr lang="en-US" sz="3300" b="1" i="1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15" name="Text Box 11"/>
          <p:cNvSpPr txBox="1">
            <a:spLocks noChangeArrowheads="1"/>
          </p:cNvSpPr>
          <p:nvPr/>
        </p:nvSpPr>
        <p:spPr bwMode="auto">
          <a:xfrm>
            <a:off x="5888038" y="4267200"/>
            <a:ext cx="23415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err="1" smtClean="0">
                <a:solidFill>
                  <a:schemeClr val="bg1"/>
                </a:solidFill>
              </a:rPr>
              <a:t>Lohikal</a:t>
            </a:r>
            <a:endParaRPr lang="en-US" sz="2800" b="1" i="1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16" name="Text Box 12"/>
          <p:cNvSpPr txBox="1">
            <a:spLocks noChangeArrowheads="1"/>
          </p:cNvSpPr>
          <p:nvPr/>
        </p:nvSpPr>
        <p:spPr bwMode="auto">
          <a:xfrm>
            <a:off x="2971800" y="5257800"/>
            <a:ext cx="2667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err="1" smtClean="0">
                <a:solidFill>
                  <a:schemeClr val="bg1"/>
                </a:solidFill>
              </a:rPr>
              <a:t>Basahin</a:t>
            </a:r>
            <a:endParaRPr lang="en-US" sz="2800" b="1" i="1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17" name="Text Box 13"/>
          <p:cNvSpPr txBox="1">
            <a:spLocks noChangeArrowheads="1"/>
          </p:cNvSpPr>
          <p:nvPr/>
        </p:nvSpPr>
        <p:spPr bwMode="auto">
          <a:xfrm>
            <a:off x="5888038" y="5257800"/>
            <a:ext cx="27225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err="1" smtClean="0">
                <a:solidFill>
                  <a:schemeClr val="bg1"/>
                </a:solidFill>
              </a:rPr>
              <a:t>Pakinggan</a:t>
            </a:r>
            <a:endParaRPr lang="en-US" sz="2800" b="1" i="1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18" name="Text Box 14"/>
          <p:cNvSpPr txBox="1">
            <a:spLocks noChangeArrowheads="1"/>
          </p:cNvSpPr>
          <p:nvPr/>
        </p:nvSpPr>
        <p:spPr bwMode="auto">
          <a:xfrm>
            <a:off x="8153400" y="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smtClean="0">
                <a:solidFill>
                  <a:schemeClr val="bg1"/>
                </a:solidFill>
              </a:rPr>
              <a:t>40</a:t>
            </a:r>
            <a:endParaRPr lang="en-US" b="1" i="1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19" name="Text Box 15"/>
          <p:cNvSpPr txBox="1">
            <a:spLocks noChangeArrowheads="1"/>
          </p:cNvSpPr>
          <p:nvPr/>
        </p:nvSpPr>
        <p:spPr bwMode="auto">
          <a:xfrm>
            <a:off x="457200" y="1279525"/>
            <a:ext cx="2438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000" b="1" u="sng" dirty="0" err="1" smtClean="0">
                <a:solidFill>
                  <a:schemeClr val="bg1"/>
                </a:solidFill>
              </a:rPr>
              <a:t>Isyu</a:t>
            </a:r>
            <a:endParaRPr lang="en-US" sz="3200" b="1" i="1" u="sng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20" name="Text Box 16"/>
          <p:cNvSpPr txBox="1">
            <a:spLocks noChangeArrowheads="1"/>
          </p:cNvSpPr>
          <p:nvPr/>
        </p:nvSpPr>
        <p:spPr bwMode="auto">
          <a:xfrm>
            <a:off x="457200" y="2270125"/>
            <a:ext cx="243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err="1" smtClean="0">
                <a:solidFill>
                  <a:schemeClr val="bg1"/>
                </a:solidFill>
              </a:rPr>
              <a:t>Anyo</a:t>
            </a:r>
            <a:endParaRPr lang="en-US" sz="2800" b="1" i="1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21" name="Text Box 17"/>
          <p:cNvSpPr txBox="1">
            <a:spLocks noChangeArrowheads="1"/>
          </p:cNvSpPr>
          <p:nvPr/>
        </p:nvSpPr>
        <p:spPr bwMode="auto">
          <a:xfrm>
            <a:off x="457200" y="3260725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err="1" smtClean="0">
                <a:solidFill>
                  <a:schemeClr val="bg1"/>
                </a:solidFill>
              </a:rPr>
              <a:t>Haba</a:t>
            </a:r>
            <a:endParaRPr lang="en-US" sz="2800" b="1" i="1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22" name="Text Box 18"/>
          <p:cNvSpPr txBox="1">
            <a:spLocks noChangeArrowheads="1"/>
          </p:cNvSpPr>
          <p:nvPr/>
        </p:nvSpPr>
        <p:spPr bwMode="auto">
          <a:xfrm>
            <a:off x="457200" y="4267200"/>
            <a:ext cx="24384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300" b="1" dirty="0" err="1" smtClean="0">
                <a:solidFill>
                  <a:schemeClr val="bg1"/>
                </a:solidFill>
              </a:rPr>
              <a:t>Balangkas</a:t>
            </a:r>
            <a:endParaRPr lang="en-US" sz="3300" b="1" i="1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23" name="Text Box 19"/>
          <p:cNvSpPr txBox="1">
            <a:spLocks noChangeArrowheads="1"/>
          </p:cNvSpPr>
          <p:nvPr/>
        </p:nvSpPr>
        <p:spPr bwMode="auto">
          <a:xfrm>
            <a:off x="457200" y="5257800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914400" indent="-914400" eaLnBrk="1" hangingPunct="1">
              <a:defRPr/>
            </a:pPr>
            <a:r>
              <a:rPr lang="en-US" sz="3600" b="1" dirty="0" err="1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Ito’y</a:t>
            </a:r>
            <a:r>
              <a:rPr lang="en-US" sz="3600" b="1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para</a:t>
            </a:r>
            <a:endParaRPr lang="en-US" sz="36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4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4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4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4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4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4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4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4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4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4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4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4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4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4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4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4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4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4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24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24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4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24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24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4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24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24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24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24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24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24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24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24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24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24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24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24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24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24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24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24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24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24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24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24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24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24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24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24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4710" grpId="0"/>
      <p:bldP spid="1224711" grpId="0"/>
      <p:bldP spid="1224712" grpId="0"/>
      <p:bldP spid="1224713" grpId="0"/>
      <p:bldP spid="1224714" grpId="0"/>
      <p:bldP spid="1224715" grpId="0"/>
      <p:bldP spid="1224716" grpId="0"/>
      <p:bldP spid="1224717" grpId="0"/>
      <p:bldP spid="1224720" grpId="0"/>
      <p:bldP spid="1224721" grpId="0"/>
      <p:bldP spid="1224722" grpId="0"/>
      <p:bldP spid="12247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2" descr="DSS"/>
          <p:cNvPicPr>
            <a:picLocks noChangeAspect="1" noChangeArrowheads="1"/>
          </p:cNvPicPr>
          <p:nvPr/>
        </p:nvPicPr>
        <p:blipFill>
          <a:blip r:embed="rId3">
            <a:lum brigh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42863"/>
            <a:ext cx="93726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6755" name="Text Box 3"/>
          <p:cNvSpPr txBox="1">
            <a:spLocks noChangeArrowheads="1"/>
          </p:cNvSpPr>
          <p:nvPr/>
        </p:nvSpPr>
        <p:spPr bwMode="auto">
          <a:xfrm>
            <a:off x="2971800" y="1279525"/>
            <a:ext cx="243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000" b="1" u="sng" dirty="0" err="1" smtClean="0">
                <a:solidFill>
                  <a:schemeClr val="bg1"/>
                </a:solidFill>
              </a:rPr>
              <a:t>Talata</a:t>
            </a:r>
            <a:endParaRPr lang="en-US" sz="3200" b="1" i="1" u="sng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675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-304800" y="457200"/>
            <a:ext cx="9448800" cy="685800"/>
          </a:xfrm>
          <a:solidFill>
            <a:schemeClr val="tx2"/>
          </a:soli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Paghambingin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Ideya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6757" name="Text Box 5"/>
          <p:cNvSpPr txBox="1">
            <a:spLocks noChangeArrowheads="1"/>
          </p:cNvSpPr>
          <p:nvPr/>
        </p:nvSpPr>
        <p:spPr bwMode="auto">
          <a:xfrm>
            <a:off x="5888038" y="1279525"/>
            <a:ext cx="2341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000" b="1" u="sng" smtClean="0">
                <a:solidFill>
                  <a:schemeClr val="bg1"/>
                </a:solidFill>
              </a:rPr>
              <a:t>Sermon</a:t>
            </a:r>
            <a:endParaRPr lang="en-US" sz="3200" b="1" i="1" u="sng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6758" name="Text Box 6"/>
          <p:cNvSpPr txBox="1">
            <a:spLocks noChangeArrowheads="1"/>
          </p:cNvSpPr>
          <p:nvPr/>
        </p:nvSpPr>
        <p:spPr bwMode="auto">
          <a:xfrm>
            <a:off x="2971800" y="2270125"/>
            <a:ext cx="2819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700" b="1" dirty="0" err="1" smtClean="0">
                <a:solidFill>
                  <a:schemeClr val="bg1"/>
                </a:solidFill>
              </a:rPr>
              <a:t>Nakatakdang</a:t>
            </a:r>
            <a:endParaRPr lang="en-US" sz="2700" b="1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US" sz="2700" b="1" dirty="0" err="1" smtClean="0">
                <a:solidFill>
                  <a:schemeClr val="bg1"/>
                </a:solidFill>
              </a:rPr>
              <a:t>oras</a:t>
            </a:r>
            <a:endParaRPr lang="en-US" sz="2700" b="1" i="1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6759" name="Text Box 7"/>
          <p:cNvSpPr txBox="1">
            <a:spLocks noChangeArrowheads="1"/>
          </p:cNvSpPr>
          <p:nvPr/>
        </p:nvSpPr>
        <p:spPr bwMode="auto">
          <a:xfrm>
            <a:off x="5888038" y="2270125"/>
            <a:ext cx="279876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600" b="1" dirty="0" err="1" smtClean="0">
                <a:solidFill>
                  <a:schemeClr val="bg1"/>
                </a:solidFill>
              </a:rPr>
              <a:t>Napapanahunan</a:t>
            </a:r>
            <a:endParaRPr lang="en-US" sz="2600" b="1" i="1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6760" name="Text Box 8"/>
          <p:cNvSpPr txBox="1">
            <a:spLocks noChangeArrowheads="1"/>
          </p:cNvSpPr>
          <p:nvPr/>
        </p:nvSpPr>
        <p:spPr bwMode="auto">
          <a:xfrm>
            <a:off x="2971800" y="3260725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err="1" smtClean="0">
                <a:solidFill>
                  <a:schemeClr val="bg1"/>
                </a:solidFill>
              </a:rPr>
              <a:t>Nakaraan</a:t>
            </a:r>
            <a:endParaRPr lang="en-US" sz="2800" b="1" i="1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6761" name="Text Box 9"/>
          <p:cNvSpPr txBox="1">
            <a:spLocks noChangeArrowheads="1"/>
          </p:cNvSpPr>
          <p:nvPr/>
        </p:nvSpPr>
        <p:spPr bwMode="auto">
          <a:xfrm>
            <a:off x="5888038" y="3260725"/>
            <a:ext cx="287496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400" b="1" dirty="0" err="1" smtClean="0">
                <a:solidFill>
                  <a:schemeClr val="bg1"/>
                </a:solidFill>
              </a:rPr>
              <a:t>Kasalukuyan</a:t>
            </a:r>
            <a:endParaRPr lang="en-US" sz="3400" b="1" i="1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6762" name="Text Box 10"/>
          <p:cNvSpPr txBox="1">
            <a:spLocks noChangeArrowheads="1"/>
          </p:cNvSpPr>
          <p:nvPr/>
        </p:nvSpPr>
        <p:spPr bwMode="auto">
          <a:xfrm>
            <a:off x="2971800" y="4267200"/>
            <a:ext cx="274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err="1" smtClean="0">
                <a:solidFill>
                  <a:schemeClr val="bg1"/>
                </a:solidFill>
              </a:rPr>
              <a:t>Paturol</a:t>
            </a:r>
            <a:endParaRPr lang="en-US" sz="2800" b="1" i="1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6763" name="Text Box 11"/>
          <p:cNvSpPr txBox="1">
            <a:spLocks noChangeArrowheads="1"/>
          </p:cNvSpPr>
          <p:nvPr/>
        </p:nvSpPr>
        <p:spPr bwMode="auto">
          <a:xfrm>
            <a:off x="5888038" y="4267200"/>
            <a:ext cx="2874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err="1" smtClean="0">
                <a:solidFill>
                  <a:schemeClr val="bg1"/>
                </a:solidFill>
              </a:rPr>
              <a:t>Pautos</a:t>
            </a:r>
            <a:endParaRPr lang="en-US" sz="2800" b="1" i="1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6764" name="Text Box 12"/>
          <p:cNvSpPr txBox="1">
            <a:spLocks noChangeArrowheads="1"/>
          </p:cNvSpPr>
          <p:nvPr/>
        </p:nvSpPr>
        <p:spPr bwMode="auto">
          <a:xfrm>
            <a:off x="2971800" y="5257800"/>
            <a:ext cx="266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Ika-3</a:t>
            </a:r>
            <a:endParaRPr lang="en-US" sz="2800" b="1" i="1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6765" name="Text Box 13"/>
          <p:cNvSpPr txBox="1">
            <a:spLocks noChangeArrowheads="1"/>
          </p:cNvSpPr>
          <p:nvPr/>
        </p:nvSpPr>
        <p:spPr bwMode="auto">
          <a:xfrm>
            <a:off x="5888038" y="5257800"/>
            <a:ext cx="28749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Pang-</a:t>
            </a:r>
            <a:r>
              <a:rPr lang="en-US" sz="3600" b="1" dirty="0" err="1" smtClean="0">
                <a:solidFill>
                  <a:schemeClr val="bg1"/>
                </a:solidFill>
              </a:rPr>
              <a:t>una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o</a:t>
            </a:r>
            <a:endParaRPr lang="en-US" sz="3600" b="1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US" sz="3600" b="1" dirty="0" err="1" smtClean="0">
                <a:solidFill>
                  <a:schemeClr val="bg1"/>
                </a:solidFill>
              </a:rPr>
              <a:t>Pangalawa</a:t>
            </a:r>
            <a:endParaRPr lang="en-US" sz="2800" b="1" i="1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6766" name="Text Box 14"/>
          <p:cNvSpPr txBox="1">
            <a:spLocks noChangeArrowheads="1"/>
          </p:cNvSpPr>
          <p:nvPr/>
        </p:nvSpPr>
        <p:spPr bwMode="auto">
          <a:xfrm>
            <a:off x="8153400" y="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smtClean="0">
                <a:solidFill>
                  <a:schemeClr val="bg1"/>
                </a:solidFill>
              </a:rPr>
              <a:t>40</a:t>
            </a:r>
            <a:endParaRPr lang="en-US" b="1" i="1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6767" name="Text Box 15"/>
          <p:cNvSpPr txBox="1">
            <a:spLocks noChangeArrowheads="1"/>
          </p:cNvSpPr>
          <p:nvPr/>
        </p:nvSpPr>
        <p:spPr bwMode="auto">
          <a:xfrm>
            <a:off x="457200" y="1279525"/>
            <a:ext cx="243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000" b="1" u="sng" dirty="0" err="1" smtClean="0">
                <a:solidFill>
                  <a:schemeClr val="bg1"/>
                </a:solidFill>
              </a:rPr>
              <a:t>Isyu</a:t>
            </a:r>
            <a:endParaRPr lang="en-US" sz="3200" b="1" i="1" u="sng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6768" name="Text Box 16"/>
          <p:cNvSpPr txBox="1">
            <a:spLocks noChangeArrowheads="1"/>
          </p:cNvSpPr>
          <p:nvPr/>
        </p:nvSpPr>
        <p:spPr bwMode="auto">
          <a:xfrm>
            <a:off x="457200" y="2270125"/>
            <a:ext cx="2438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600" b="1" dirty="0" err="1" smtClean="0">
                <a:solidFill>
                  <a:schemeClr val="bg1"/>
                </a:solidFill>
              </a:rPr>
              <a:t>Tagapagkinig</a:t>
            </a:r>
            <a:endParaRPr lang="en-US" sz="2600" b="1" i="1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6769" name="Text Box 17"/>
          <p:cNvSpPr txBox="1">
            <a:spLocks noChangeArrowheads="1"/>
          </p:cNvSpPr>
          <p:nvPr/>
        </p:nvSpPr>
        <p:spPr bwMode="auto">
          <a:xfrm>
            <a:off x="457200" y="3260725"/>
            <a:ext cx="2438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000" b="1" dirty="0" err="1" smtClean="0">
                <a:solidFill>
                  <a:schemeClr val="bg1"/>
                </a:solidFill>
              </a:rPr>
              <a:t>Panahunan</a:t>
            </a:r>
            <a:endParaRPr lang="en-US" sz="3000" b="1" i="1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6770" name="Text Box 18"/>
          <p:cNvSpPr txBox="1">
            <a:spLocks noChangeArrowheads="1"/>
          </p:cNvSpPr>
          <p:nvPr/>
        </p:nvSpPr>
        <p:spPr bwMode="auto">
          <a:xfrm>
            <a:off x="457200" y="4267200"/>
            <a:ext cx="243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err="1" smtClean="0">
                <a:solidFill>
                  <a:schemeClr val="bg1"/>
                </a:solidFill>
              </a:rPr>
              <a:t>Panagano</a:t>
            </a:r>
            <a:endParaRPr lang="en-US" sz="2800" b="1" i="1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6771" name="Text Box 19"/>
          <p:cNvSpPr txBox="1">
            <a:spLocks noChangeArrowheads="1"/>
          </p:cNvSpPr>
          <p:nvPr/>
        </p:nvSpPr>
        <p:spPr bwMode="auto">
          <a:xfrm>
            <a:off x="457200" y="5257800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914400" indent="-914400" eaLnBrk="1" hangingPunct="1">
              <a:defRPr/>
            </a:pPr>
            <a:r>
              <a:rPr lang="en-US" sz="3600" b="1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Tao</a:t>
            </a:r>
            <a:endParaRPr lang="en-US" sz="36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6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6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6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6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6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6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6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6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6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6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6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6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6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6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6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6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6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6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26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26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6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26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26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6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26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26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26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26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26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26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26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26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26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26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26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26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26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26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26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26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26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26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26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26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26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26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26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26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6758" grpId="0"/>
      <p:bldP spid="1226759" grpId="0"/>
      <p:bldP spid="1226760" grpId="0"/>
      <p:bldP spid="1226761" grpId="0"/>
      <p:bldP spid="1226762" grpId="0"/>
      <p:bldP spid="1226763" grpId="0"/>
      <p:bldP spid="1226764" grpId="0"/>
      <p:bldP spid="1226765" grpId="0"/>
      <p:bldP spid="1226768" grpId="0"/>
      <p:bldP spid="1226769" grpId="0"/>
      <p:bldP spid="1226770" grpId="0"/>
      <p:bldP spid="12267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09" name="Picture 2" descr="DSS"/>
          <p:cNvPicPr>
            <a:picLocks noChangeAspect="1" noChangeArrowheads="1"/>
          </p:cNvPicPr>
          <p:nvPr/>
        </p:nvPicPr>
        <p:blipFill>
          <a:blip r:embed="rId3">
            <a:lum brigh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42863"/>
            <a:ext cx="93726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03" name="Text Box 3"/>
          <p:cNvSpPr txBox="1">
            <a:spLocks noChangeArrowheads="1"/>
          </p:cNvSpPr>
          <p:nvPr/>
        </p:nvSpPr>
        <p:spPr bwMode="auto">
          <a:xfrm>
            <a:off x="2971800" y="1279525"/>
            <a:ext cx="2438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000" b="1" u="sng" dirty="0" err="1" smtClean="0">
                <a:solidFill>
                  <a:schemeClr val="bg1"/>
                </a:solidFill>
              </a:rPr>
              <a:t>Talata</a:t>
            </a:r>
            <a:endParaRPr lang="en-US" sz="3200" b="1" i="1" u="sng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880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-304800" y="457200"/>
            <a:ext cx="9448800" cy="685800"/>
          </a:xfrm>
          <a:solidFill>
            <a:schemeClr val="tx2"/>
          </a:soli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Paghambingin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Ideya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8805" name="Text Box 5"/>
          <p:cNvSpPr txBox="1">
            <a:spLocks noChangeArrowheads="1"/>
          </p:cNvSpPr>
          <p:nvPr/>
        </p:nvSpPr>
        <p:spPr bwMode="auto">
          <a:xfrm>
            <a:off x="5888038" y="1279525"/>
            <a:ext cx="2341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000" b="1" u="sng" smtClean="0">
                <a:solidFill>
                  <a:schemeClr val="bg1"/>
                </a:solidFill>
              </a:rPr>
              <a:t>Sermon</a:t>
            </a:r>
            <a:endParaRPr lang="en-US" sz="3200" b="1" i="1" u="sng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8806" name="Text Box 6"/>
          <p:cNvSpPr txBox="1">
            <a:spLocks noChangeArrowheads="1"/>
          </p:cNvSpPr>
          <p:nvPr/>
        </p:nvSpPr>
        <p:spPr bwMode="auto">
          <a:xfrm>
            <a:off x="2971800" y="2270125"/>
            <a:ext cx="2895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defRPr/>
            </a:pPr>
            <a:r>
              <a:rPr lang="en-US" sz="2800" b="1">
                <a:solidFill>
                  <a:schemeClr val="bg1"/>
                </a:solidFill>
              </a:rPr>
              <a:t>Ang Diyos sa kanila</a:t>
            </a:r>
            <a:endParaRPr lang="en-US" sz="2000" b="1" i="1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8807" name="Text Box 7"/>
          <p:cNvSpPr txBox="1">
            <a:spLocks noChangeArrowheads="1"/>
          </p:cNvSpPr>
          <p:nvPr/>
        </p:nvSpPr>
        <p:spPr bwMode="auto">
          <a:xfrm>
            <a:off x="5888038" y="2270125"/>
            <a:ext cx="23415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defRPr/>
            </a:pPr>
            <a:r>
              <a:rPr lang="en-US" sz="2800" b="1">
                <a:solidFill>
                  <a:schemeClr val="bg1"/>
                </a:solidFill>
              </a:rPr>
              <a:t>Ang Diyos sa atin</a:t>
            </a:r>
            <a:endParaRPr lang="en-US" sz="2000" b="1" i="1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8808" name="Text Box 8"/>
          <p:cNvSpPr txBox="1">
            <a:spLocks noChangeArrowheads="1"/>
          </p:cNvSpPr>
          <p:nvPr/>
        </p:nvSpPr>
        <p:spPr bwMode="auto">
          <a:xfrm>
            <a:off x="2971800" y="3260725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err="1" smtClean="0">
                <a:solidFill>
                  <a:schemeClr val="bg1"/>
                </a:solidFill>
              </a:rPr>
              <a:t>Orihinal</a:t>
            </a:r>
            <a:endParaRPr lang="en-US" sz="2800" b="1" i="1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8809" name="Text Box 9"/>
          <p:cNvSpPr txBox="1">
            <a:spLocks noChangeArrowheads="1"/>
          </p:cNvSpPr>
          <p:nvPr/>
        </p:nvSpPr>
        <p:spPr bwMode="auto">
          <a:xfrm>
            <a:off x="5888038" y="3260725"/>
            <a:ext cx="23415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err="1" smtClean="0">
                <a:solidFill>
                  <a:schemeClr val="bg1"/>
                </a:solidFill>
              </a:rPr>
              <a:t>Moderno</a:t>
            </a:r>
            <a:endParaRPr lang="en-US" sz="2800" b="1" i="1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8810" name="Text Box 10"/>
          <p:cNvSpPr txBox="1">
            <a:spLocks noChangeArrowheads="1"/>
          </p:cNvSpPr>
          <p:nvPr/>
        </p:nvSpPr>
        <p:spPr bwMode="auto">
          <a:xfrm>
            <a:off x="2971800" y="4267200"/>
            <a:ext cx="274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err="1" smtClean="0">
                <a:solidFill>
                  <a:schemeClr val="bg1"/>
                </a:solidFill>
              </a:rPr>
              <a:t>Tekstual</a:t>
            </a:r>
            <a:endParaRPr lang="en-US" sz="2800" b="1" i="1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8811" name="Text Box 11"/>
          <p:cNvSpPr txBox="1">
            <a:spLocks noChangeArrowheads="1"/>
          </p:cNvSpPr>
          <p:nvPr/>
        </p:nvSpPr>
        <p:spPr bwMode="auto">
          <a:xfrm>
            <a:off x="5888038" y="4267200"/>
            <a:ext cx="23415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b="1" dirty="0" smtClean="0">
                <a:solidFill>
                  <a:schemeClr val="bg1"/>
                </a:solidFill>
              </a:rPr>
              <a:t>Pang-</a:t>
            </a:r>
            <a:r>
              <a:rPr lang="en-US" b="1" dirty="0" err="1" smtClean="0">
                <a:solidFill>
                  <a:schemeClr val="bg1"/>
                </a:solidFill>
              </a:rPr>
              <a:t>kultura</a:t>
            </a:r>
            <a:endParaRPr lang="en-US" b="1" i="1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8814" name="Text Box 14"/>
          <p:cNvSpPr txBox="1">
            <a:spLocks noChangeArrowheads="1"/>
          </p:cNvSpPr>
          <p:nvPr/>
        </p:nvSpPr>
        <p:spPr bwMode="auto">
          <a:xfrm>
            <a:off x="8153400" y="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smtClean="0">
                <a:solidFill>
                  <a:schemeClr val="bg1"/>
                </a:solidFill>
              </a:rPr>
              <a:t>40</a:t>
            </a:r>
            <a:endParaRPr lang="en-US" b="1" i="1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8815" name="Text Box 15"/>
          <p:cNvSpPr txBox="1">
            <a:spLocks noChangeArrowheads="1"/>
          </p:cNvSpPr>
          <p:nvPr/>
        </p:nvSpPr>
        <p:spPr bwMode="auto">
          <a:xfrm>
            <a:off x="457200" y="1279525"/>
            <a:ext cx="243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000" b="1" u="sng" dirty="0" err="1" smtClean="0">
                <a:solidFill>
                  <a:schemeClr val="bg1"/>
                </a:solidFill>
              </a:rPr>
              <a:t>Isyu</a:t>
            </a:r>
            <a:endParaRPr lang="en-US" sz="3200" b="1" i="1" u="sng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8816" name="Text Box 16"/>
          <p:cNvSpPr txBox="1">
            <a:spLocks noChangeArrowheads="1"/>
          </p:cNvSpPr>
          <p:nvPr/>
        </p:nvSpPr>
        <p:spPr bwMode="auto">
          <a:xfrm>
            <a:off x="457200" y="2270125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err="1" smtClean="0">
                <a:solidFill>
                  <a:schemeClr val="bg1"/>
                </a:solidFill>
              </a:rPr>
              <a:t>Tanong</a:t>
            </a:r>
            <a:endParaRPr lang="en-US" sz="2800" b="1" i="1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8817" name="Text Box 17"/>
          <p:cNvSpPr txBox="1">
            <a:spLocks noChangeArrowheads="1"/>
          </p:cNvSpPr>
          <p:nvPr/>
        </p:nvSpPr>
        <p:spPr bwMode="auto">
          <a:xfrm>
            <a:off x="457200" y="3260725"/>
            <a:ext cx="24384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100" b="1" dirty="0" err="1" smtClean="0">
                <a:solidFill>
                  <a:schemeClr val="bg1"/>
                </a:solidFill>
              </a:rPr>
              <a:t>Pangangailangan</a:t>
            </a:r>
            <a:endParaRPr lang="en-US" sz="2100" b="1" i="1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8818" name="Text Box 18"/>
          <p:cNvSpPr txBox="1">
            <a:spLocks noChangeArrowheads="1"/>
          </p:cNvSpPr>
          <p:nvPr/>
        </p:nvSpPr>
        <p:spPr bwMode="auto">
          <a:xfrm>
            <a:off x="457200" y="4267200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Pocus</a:t>
            </a:r>
            <a:endParaRPr lang="en-US" sz="2800" b="1" i="1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2982913" y="5373688"/>
            <a:ext cx="274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err="1" smtClean="0">
                <a:solidFill>
                  <a:schemeClr val="bg1"/>
                </a:solidFill>
              </a:rPr>
              <a:t>Ibuod</a:t>
            </a:r>
            <a:endParaRPr lang="en-US" sz="2800" b="1" i="1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5899150" y="5373688"/>
            <a:ext cx="3244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err="1" smtClean="0">
                <a:solidFill>
                  <a:schemeClr val="bg1"/>
                </a:solidFill>
              </a:rPr>
              <a:t>Ipabatid</a:t>
            </a:r>
            <a:endParaRPr lang="en-US" sz="2800" b="1" i="1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468313" y="5373688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err="1" smtClean="0">
                <a:solidFill>
                  <a:schemeClr val="bg1"/>
                </a:solidFill>
              </a:rPr>
              <a:t>Layunin</a:t>
            </a:r>
            <a:endParaRPr lang="en-US" sz="2800" b="1" i="1" dirty="0" smtClean="0">
              <a:solidFill>
                <a:schemeClr val="bg1"/>
              </a:solidFill>
              <a:latin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8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8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8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8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8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8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8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8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8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8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8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8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8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8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8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8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8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8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28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28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8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28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28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8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28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28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28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28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28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28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28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28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28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28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28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28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06" grpId="0"/>
      <p:bldP spid="1228807" grpId="0"/>
      <p:bldP spid="1228808" grpId="0"/>
      <p:bldP spid="1228809" grpId="0"/>
      <p:bldP spid="1228810" grpId="0"/>
      <p:bldP spid="1228811" grpId="0"/>
      <p:bldP spid="1228816" grpId="0"/>
      <p:bldP spid="1228817" grpId="0"/>
      <p:bldP spid="1228818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7" name="Picture 2" descr="DSS"/>
          <p:cNvPicPr>
            <a:picLocks noChangeAspect="1" noChangeArrowheads="1"/>
          </p:cNvPicPr>
          <p:nvPr/>
        </p:nvPicPr>
        <p:blipFill>
          <a:blip r:embed="rId3">
            <a:lum brigh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42863"/>
            <a:ext cx="93726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155257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000" b="1" u="sng" dirty="0" err="1" smtClean="0">
                <a:solidFill>
                  <a:schemeClr val="tx2"/>
                </a:solidFill>
              </a:rPr>
              <a:t>Isulat</a:t>
            </a:r>
            <a:r>
              <a:rPr lang="en-US" sz="4000" b="1" u="sng" dirty="0" smtClean="0">
                <a:solidFill>
                  <a:schemeClr val="tx2"/>
                </a:solidFill>
              </a:rPr>
              <a:t> </a:t>
            </a:r>
            <a:r>
              <a:rPr lang="en-US" sz="4000" b="1" u="sng" dirty="0" err="1" smtClean="0">
                <a:solidFill>
                  <a:schemeClr val="tx2"/>
                </a:solidFill>
              </a:rPr>
              <a:t>pareho</a:t>
            </a:r>
            <a:r>
              <a:rPr lang="en-US" sz="4000" b="1" u="sng" dirty="0" smtClean="0">
                <a:solidFill>
                  <a:schemeClr val="tx2"/>
                </a:solidFill>
              </a:rPr>
              <a:t> </a:t>
            </a:r>
            <a:r>
              <a:rPr lang="en-US" sz="4000" b="1" u="sng" dirty="0" err="1" smtClean="0">
                <a:solidFill>
                  <a:schemeClr val="tx2"/>
                </a:solidFill>
              </a:rPr>
              <a:t>ang</a:t>
            </a:r>
            <a:r>
              <a:rPr lang="en-US" sz="4000" b="1" u="sng" dirty="0" smtClean="0">
                <a:solidFill>
                  <a:schemeClr val="tx2"/>
                </a:solidFill>
              </a:rPr>
              <a:t> CPT at CPS:</a:t>
            </a:r>
            <a:endParaRPr lang="en-US" sz="3200" b="1" i="1" u="sng" dirty="0" smtClean="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04800" y="2559050"/>
            <a:ext cx="883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smtClean="0">
                <a:solidFill>
                  <a:schemeClr val="tx2"/>
                </a:solidFill>
              </a:rPr>
              <a:t>• </a:t>
            </a:r>
            <a:r>
              <a:rPr lang="en-US" sz="3600" b="1" dirty="0" err="1" smtClean="0">
                <a:solidFill>
                  <a:schemeClr val="tx2"/>
                </a:solidFill>
              </a:rPr>
              <a:t>gamit</a:t>
            </a:r>
            <a:r>
              <a:rPr lang="en-US" sz="3600" b="1" dirty="0" smtClean="0">
                <a:solidFill>
                  <a:schemeClr val="tx2"/>
                </a:solidFill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</a:rPr>
              <a:t>ang</a:t>
            </a:r>
            <a:r>
              <a:rPr lang="en-US" sz="3600" b="1" dirty="0" smtClean="0">
                <a:solidFill>
                  <a:schemeClr val="tx2"/>
                </a:solidFill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</a:rPr>
              <a:t>boses</a:t>
            </a:r>
            <a:r>
              <a:rPr lang="en-US" sz="3600" b="1" dirty="0" smtClean="0">
                <a:solidFill>
                  <a:schemeClr val="tx2"/>
                </a:solidFill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</a:rPr>
              <a:t>ng</a:t>
            </a:r>
            <a:r>
              <a:rPr lang="en-US" sz="3600" b="1" dirty="0" smtClean="0">
                <a:solidFill>
                  <a:schemeClr val="tx2"/>
                </a:solidFill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</a:rPr>
              <a:t>tagagawa</a:t>
            </a:r>
            <a:endParaRPr lang="en-US" sz="2800" b="1" i="1" dirty="0" smtClean="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04800" y="3549650"/>
            <a:ext cx="883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smtClean="0">
                <a:solidFill>
                  <a:schemeClr val="tx2"/>
                </a:solidFill>
              </a:rPr>
              <a:t>• </a:t>
            </a:r>
            <a:r>
              <a:rPr lang="en-US" sz="3600" b="1" dirty="0" err="1" smtClean="0">
                <a:solidFill>
                  <a:schemeClr val="tx2"/>
                </a:solidFill>
              </a:rPr>
              <a:t>buong</a:t>
            </a:r>
            <a:r>
              <a:rPr lang="en-US" sz="3600" b="1" dirty="0" smtClean="0">
                <a:solidFill>
                  <a:schemeClr val="tx2"/>
                </a:solidFill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</a:rPr>
              <a:t>pangungusap</a:t>
            </a:r>
            <a:endParaRPr lang="en-US" sz="2800" b="1" i="1" dirty="0" smtClean="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304800" y="4540250"/>
            <a:ext cx="883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smtClean="0">
                <a:solidFill>
                  <a:schemeClr val="tx2"/>
                </a:solidFill>
              </a:rPr>
              <a:t>• </a:t>
            </a:r>
            <a:r>
              <a:rPr lang="en-US" sz="3600" b="1" dirty="0" err="1" smtClean="0">
                <a:solidFill>
                  <a:schemeClr val="tx2"/>
                </a:solidFill>
              </a:rPr>
              <a:t>naiuugnay</a:t>
            </a:r>
            <a:r>
              <a:rPr lang="en-US" sz="3600" b="1" dirty="0" smtClean="0">
                <a:solidFill>
                  <a:schemeClr val="tx2"/>
                </a:solidFill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</a:rPr>
              <a:t>ang</a:t>
            </a:r>
            <a:r>
              <a:rPr lang="en-US" sz="3600" b="1" dirty="0" smtClean="0">
                <a:solidFill>
                  <a:schemeClr val="tx2"/>
                </a:solidFill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</a:rPr>
              <a:t>mga</a:t>
            </a:r>
            <a:r>
              <a:rPr lang="en-US" sz="3600" b="1" dirty="0" smtClean="0">
                <a:solidFill>
                  <a:schemeClr val="tx2"/>
                </a:solidFill>
              </a:rPr>
              <a:t> Z</a:t>
            </a:r>
            <a:r>
              <a:rPr lang="en-US" sz="3600" b="1" baseline="-25000" dirty="0" smtClean="0">
                <a:solidFill>
                  <a:schemeClr val="tx2"/>
                </a:solidFill>
              </a:rPr>
              <a:t>1</a:t>
            </a:r>
            <a:r>
              <a:rPr lang="en-US" sz="3600" b="1" dirty="0" smtClean="0">
                <a:solidFill>
                  <a:schemeClr val="tx2"/>
                </a:solidFill>
              </a:rPr>
              <a:t>s at </a:t>
            </a:r>
            <a:r>
              <a:rPr lang="en-US" sz="3600" b="1" dirty="0" err="1" smtClean="0">
                <a:solidFill>
                  <a:schemeClr val="tx2"/>
                </a:solidFill>
              </a:rPr>
              <a:t>pananong</a:t>
            </a:r>
            <a:endParaRPr lang="en-US" sz="2800" b="1" i="1" dirty="0" smtClean="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304800" y="5530850"/>
            <a:ext cx="883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smtClean="0">
                <a:solidFill>
                  <a:schemeClr val="tx2"/>
                </a:solidFill>
              </a:rPr>
              <a:t>• </a:t>
            </a:r>
            <a:r>
              <a:rPr lang="en-US" sz="3600" b="1" dirty="0" err="1" smtClean="0">
                <a:solidFill>
                  <a:schemeClr val="tx2"/>
                </a:solidFill>
              </a:rPr>
              <a:t>kailangan</a:t>
            </a:r>
            <a:r>
              <a:rPr lang="en-US" sz="3600" b="1" dirty="0" smtClean="0">
                <a:solidFill>
                  <a:schemeClr val="tx2"/>
                </a:solidFill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</a:rPr>
              <a:t>isama</a:t>
            </a:r>
            <a:r>
              <a:rPr lang="en-US" sz="3600" b="1" dirty="0" smtClean="0">
                <a:solidFill>
                  <a:schemeClr val="tx2"/>
                </a:solidFill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</a:rPr>
              <a:t>ang</a:t>
            </a:r>
            <a:r>
              <a:rPr lang="en-US" sz="3600" b="1" dirty="0" smtClean="0">
                <a:solidFill>
                  <a:schemeClr val="tx2"/>
                </a:solidFill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</a:rPr>
              <a:t>buong</a:t>
            </a:r>
            <a:r>
              <a:rPr lang="en-US" sz="3600" b="1" dirty="0" smtClean="0">
                <a:solidFill>
                  <a:schemeClr val="tx2"/>
                </a:solidFill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</a:rPr>
              <a:t>talata</a:t>
            </a:r>
            <a:endParaRPr lang="en-US" sz="2800" b="1" i="1" dirty="0" smtClean="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7772400" y="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smtClean="0">
                <a:solidFill>
                  <a:schemeClr val="tx2"/>
                </a:solidFill>
              </a:rPr>
              <a:t>40</a:t>
            </a:r>
            <a:endParaRPr lang="en-US" b="1" i="1" smtClean="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121864" name="Title 11"/>
          <p:cNvSpPr>
            <a:spLocks noGrp="1"/>
          </p:cNvSpPr>
          <p:nvPr>
            <p:ph type="title" idx="4294967295"/>
          </p:nvPr>
        </p:nvSpPr>
        <p:spPr>
          <a:xfrm>
            <a:off x="-228600" y="457200"/>
            <a:ext cx="9372600" cy="914400"/>
          </a:xfrm>
          <a:solidFill>
            <a:srgbClr val="000000"/>
          </a:solidFill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Paghambingin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Ideya</a:t>
            </a:r>
            <a:endParaRPr lang="en-US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59" grpId="0"/>
      <p:bldP spid="23561" grpId="0"/>
      <p:bldP spid="235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77813" y="2965450"/>
            <a:ext cx="8839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b="1" dirty="0" smtClean="0">
                <a:solidFill>
                  <a:srgbClr val="FFFFFF"/>
                </a:solidFill>
              </a:rPr>
              <a:t>Ika-46 </a:t>
            </a:r>
            <a:r>
              <a:rPr lang="en-US" sz="3600" b="1" dirty="0" err="1" smtClean="0">
                <a:solidFill>
                  <a:srgbClr val="FFFFFF"/>
                </a:solidFill>
              </a:rPr>
              <a:t>pahina</a:t>
            </a:r>
            <a:r>
              <a:rPr lang="en-US" sz="3600" b="1" dirty="0" smtClean="0">
                <a:solidFill>
                  <a:srgbClr val="FFFFFF"/>
                </a:solidFill>
              </a:rPr>
              <a:t>: </a:t>
            </a:r>
            <a:r>
              <a:rPr lang="en-US" sz="3600" b="1" dirty="0" err="1" smtClean="0">
                <a:solidFill>
                  <a:srgbClr val="FFFFFF"/>
                </a:solidFill>
              </a:rPr>
              <a:t>Mga</a:t>
            </a:r>
            <a:r>
              <a:rPr lang="en-US" sz="3600" b="1" dirty="0" smtClean="0">
                <a:solidFill>
                  <a:srgbClr val="FFFFFF"/>
                </a:solidFill>
              </a:rPr>
              <a:t> </a:t>
            </a:r>
            <a:r>
              <a:rPr lang="en-US" sz="3600" b="1" dirty="0" err="1" smtClean="0">
                <a:solidFill>
                  <a:srgbClr val="FFFFFF"/>
                </a:solidFill>
              </a:rPr>
              <a:t>Awit</a:t>
            </a:r>
            <a:r>
              <a:rPr lang="en-US" sz="3600" b="1" dirty="0" smtClean="0">
                <a:solidFill>
                  <a:srgbClr val="FFFFFF"/>
                </a:solidFill>
              </a:rPr>
              <a:t> </a:t>
            </a:r>
            <a:r>
              <a:rPr lang="en-US" sz="3600" b="1" dirty="0">
                <a:solidFill>
                  <a:srgbClr val="FFFFFF"/>
                </a:solidFill>
              </a:rPr>
              <a:t>23 </a:t>
            </a:r>
            <a:r>
              <a:rPr lang="en-US" sz="3600" b="1" dirty="0" smtClean="0">
                <a:solidFill>
                  <a:srgbClr val="FFFFFF"/>
                </a:solidFill>
              </a:rPr>
              <a:t>(</a:t>
            </a:r>
            <a:r>
              <a:rPr lang="en-US" sz="3600" b="1" dirty="0" err="1" smtClean="0">
                <a:solidFill>
                  <a:srgbClr val="FFFFFF"/>
                </a:solidFill>
              </a:rPr>
              <a:t>Aruga</a:t>
            </a:r>
            <a:r>
              <a:rPr lang="en-US" sz="3600" b="1" dirty="0" smtClean="0">
                <a:solidFill>
                  <a:srgbClr val="FFFFFF"/>
                </a:solidFill>
              </a:rPr>
              <a:t> </a:t>
            </a:r>
            <a:r>
              <a:rPr lang="en-US" sz="3600" b="1" dirty="0" err="1" smtClean="0">
                <a:solidFill>
                  <a:srgbClr val="FFFFFF"/>
                </a:solidFill>
              </a:rPr>
              <a:t>ng</a:t>
            </a:r>
            <a:r>
              <a:rPr lang="en-US" sz="3600" b="1" dirty="0" smtClean="0">
                <a:solidFill>
                  <a:srgbClr val="FFFFFF"/>
                </a:solidFill>
              </a:rPr>
              <a:t> </a:t>
            </a:r>
            <a:r>
              <a:rPr lang="en-US" sz="3600" b="1" dirty="0" err="1" smtClean="0">
                <a:solidFill>
                  <a:srgbClr val="FFFFFF"/>
                </a:solidFill>
              </a:rPr>
              <a:t>Diyos</a:t>
            </a:r>
            <a:r>
              <a:rPr lang="en-US" sz="3600" b="1" dirty="0" smtClean="0">
                <a:solidFill>
                  <a:srgbClr val="FFFFFF"/>
                </a:solidFill>
              </a:rPr>
              <a:t>)</a:t>
            </a:r>
            <a:endParaRPr lang="en-US" sz="2800" b="1" i="1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77813" y="3776663"/>
            <a:ext cx="88392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FFFFFF"/>
                </a:solidFill>
              </a:rPr>
              <a:t>Ika-116 </a:t>
            </a:r>
            <a:r>
              <a:rPr lang="en-US" sz="3200" b="1" dirty="0" err="1" smtClean="0">
                <a:solidFill>
                  <a:srgbClr val="FFFFFF"/>
                </a:solidFill>
              </a:rPr>
              <a:t>pahina</a:t>
            </a:r>
            <a:r>
              <a:rPr lang="en-US" sz="3200" b="1" dirty="0" smtClean="0">
                <a:solidFill>
                  <a:srgbClr val="FFFFFF"/>
                </a:solidFill>
              </a:rPr>
              <a:t>: </a:t>
            </a:r>
            <a:r>
              <a:rPr lang="en-US" sz="3200" b="1" dirty="0" err="1" smtClean="0">
                <a:solidFill>
                  <a:srgbClr val="FFFFFF"/>
                </a:solidFill>
              </a:rPr>
              <a:t>Nehemias</a:t>
            </a:r>
            <a:r>
              <a:rPr lang="en-US" sz="3200" b="1" dirty="0" smtClean="0">
                <a:solidFill>
                  <a:srgbClr val="FFFFFF"/>
                </a:solidFill>
              </a:rPr>
              <a:t> </a:t>
            </a:r>
            <a:r>
              <a:rPr lang="en-US" sz="3200" b="1" dirty="0">
                <a:solidFill>
                  <a:srgbClr val="FFFFFF"/>
                </a:solidFill>
              </a:rPr>
              <a:t>1 </a:t>
            </a:r>
            <a:r>
              <a:rPr lang="en-US" sz="3200" b="1" dirty="0" smtClean="0">
                <a:solidFill>
                  <a:srgbClr val="FFFFFF"/>
                </a:solidFill>
              </a:rPr>
              <a:t>(</a:t>
            </a:r>
            <a:r>
              <a:rPr lang="en-US" sz="3200" b="1" dirty="0" err="1" smtClean="0">
                <a:solidFill>
                  <a:srgbClr val="FFFFFF"/>
                </a:solidFill>
              </a:rPr>
              <a:t>Dakilang</a:t>
            </a:r>
            <a:r>
              <a:rPr lang="en-US" sz="3200" b="1" dirty="0" smtClean="0">
                <a:solidFill>
                  <a:srgbClr val="FFFFFF"/>
                </a:solidFill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</a:rPr>
              <a:t>Diyos</a:t>
            </a:r>
            <a:r>
              <a:rPr lang="en-US" sz="3200" b="1" dirty="0" smtClean="0">
                <a:solidFill>
                  <a:srgbClr val="FFFFFF"/>
                </a:solidFill>
              </a:rPr>
              <a:t>)</a:t>
            </a:r>
            <a:endParaRPr lang="en-US" sz="3200" b="1" i="1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277813" y="4589463"/>
            <a:ext cx="883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b="1" dirty="0" smtClean="0">
                <a:solidFill>
                  <a:srgbClr val="FFFFFF"/>
                </a:solidFill>
              </a:rPr>
              <a:t>Ika-115 </a:t>
            </a:r>
            <a:r>
              <a:rPr lang="en-US" sz="3600" b="1" dirty="0" err="1" smtClean="0">
                <a:solidFill>
                  <a:srgbClr val="FFFFFF"/>
                </a:solidFill>
              </a:rPr>
              <a:t>pahina</a:t>
            </a:r>
            <a:r>
              <a:rPr lang="en-US" sz="3600" b="1" dirty="0" smtClean="0">
                <a:solidFill>
                  <a:srgbClr val="FFFFFF"/>
                </a:solidFill>
              </a:rPr>
              <a:t>: Juan </a:t>
            </a:r>
            <a:r>
              <a:rPr lang="en-US" sz="3600" b="1" dirty="0">
                <a:solidFill>
                  <a:srgbClr val="FFFFFF"/>
                </a:solidFill>
              </a:rPr>
              <a:t>13 </a:t>
            </a:r>
            <a:r>
              <a:rPr lang="en-US" sz="3600" b="1" dirty="0" smtClean="0">
                <a:solidFill>
                  <a:srgbClr val="FFFFFF"/>
                </a:solidFill>
              </a:rPr>
              <a:t>(</a:t>
            </a:r>
            <a:r>
              <a:rPr lang="en-US" sz="3600" b="1" dirty="0" err="1" smtClean="0">
                <a:solidFill>
                  <a:srgbClr val="FFFFFF"/>
                </a:solidFill>
              </a:rPr>
              <a:t>Pag-ibig</a:t>
            </a:r>
            <a:r>
              <a:rPr lang="en-US" sz="3600" b="1" dirty="0" smtClean="0">
                <a:solidFill>
                  <a:srgbClr val="FFFFFF"/>
                </a:solidFill>
              </a:rPr>
              <a:t>)</a:t>
            </a:r>
            <a:endParaRPr lang="en-US" sz="2800" b="1" i="1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277813" y="5181600"/>
            <a:ext cx="88392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400" b="1" dirty="0" smtClean="0">
                <a:solidFill>
                  <a:srgbClr val="FFFFFF"/>
                </a:solidFill>
              </a:rPr>
              <a:t>Ika-178 </a:t>
            </a:r>
            <a:r>
              <a:rPr lang="en-US" sz="3400" b="1" dirty="0" err="1" smtClean="0">
                <a:solidFill>
                  <a:srgbClr val="FFFFFF"/>
                </a:solidFill>
              </a:rPr>
              <a:t>pahina</a:t>
            </a:r>
            <a:r>
              <a:rPr lang="en-US" sz="3400" b="1" dirty="0" smtClean="0">
                <a:solidFill>
                  <a:srgbClr val="FFFFFF"/>
                </a:solidFill>
              </a:rPr>
              <a:t>: </a:t>
            </a:r>
            <a:r>
              <a:rPr lang="en-US" sz="3400" b="1" dirty="0">
                <a:solidFill>
                  <a:srgbClr val="FFFFFF"/>
                </a:solidFill>
              </a:rPr>
              <a:t>Ezra 9 </a:t>
            </a:r>
            <a:r>
              <a:rPr lang="en-US" sz="3400" b="1" dirty="0" smtClean="0">
                <a:solidFill>
                  <a:srgbClr val="FFFFFF"/>
                </a:solidFill>
              </a:rPr>
              <a:t>(</a:t>
            </a:r>
            <a:r>
              <a:rPr lang="en-US" sz="3400" b="1" dirty="0" err="1" smtClean="0">
                <a:solidFill>
                  <a:srgbClr val="FFFFFF"/>
                </a:solidFill>
              </a:rPr>
              <a:t>Pagkakasal</a:t>
            </a:r>
            <a:r>
              <a:rPr lang="en-US" sz="3400" b="1" dirty="0" smtClean="0">
                <a:solidFill>
                  <a:srgbClr val="FFFFFF"/>
                </a:solidFill>
              </a:rPr>
              <a:t> </a:t>
            </a:r>
            <a:r>
              <a:rPr lang="en-US" sz="3400" b="1" dirty="0" err="1" smtClean="0">
                <a:solidFill>
                  <a:srgbClr val="FFFFFF"/>
                </a:solidFill>
              </a:rPr>
              <a:t>ng</a:t>
            </a:r>
            <a:r>
              <a:rPr lang="en-US" sz="3400" b="1" dirty="0" smtClean="0">
                <a:solidFill>
                  <a:srgbClr val="FFFFFF"/>
                </a:solidFill>
              </a:rPr>
              <a:t> </a:t>
            </a:r>
            <a:r>
              <a:rPr lang="en-US" sz="3400" b="1" dirty="0" err="1" smtClean="0">
                <a:solidFill>
                  <a:srgbClr val="FFFFFF"/>
                </a:solidFill>
              </a:rPr>
              <a:t>ibang</a:t>
            </a:r>
            <a:r>
              <a:rPr lang="en-US" sz="3400" b="1" dirty="0" smtClean="0">
                <a:solidFill>
                  <a:srgbClr val="FFFFFF"/>
                </a:solidFill>
              </a:rPr>
              <a:t> </a:t>
            </a:r>
            <a:r>
              <a:rPr lang="en-US" sz="3400" b="1" dirty="0" err="1" smtClean="0">
                <a:solidFill>
                  <a:srgbClr val="FFFFFF"/>
                </a:solidFill>
              </a:rPr>
              <a:t>lahi</a:t>
            </a:r>
            <a:r>
              <a:rPr lang="en-US" sz="3400" b="1" dirty="0" smtClean="0">
                <a:solidFill>
                  <a:srgbClr val="FFFFFF"/>
                </a:solidFill>
              </a:rPr>
              <a:t>)</a:t>
            </a:r>
            <a:endParaRPr lang="en-US" sz="3400" b="1" i="1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3910" name="Text Box 13"/>
          <p:cNvSpPr txBox="1">
            <a:spLocks noChangeArrowheads="1"/>
          </p:cNvSpPr>
          <p:nvPr/>
        </p:nvSpPr>
        <p:spPr bwMode="auto">
          <a:xfrm>
            <a:off x="7772400" y="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FFFF"/>
                </a:solidFill>
              </a:rPr>
              <a:t>40</a:t>
            </a:r>
            <a:endParaRPr lang="en-US" b="1" i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3911" name="Title 1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4000" cy="914400"/>
          </a:xfrm>
          <a:solidFill>
            <a:srgbClr val="000000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4000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Halimbawa</a:t>
            </a:r>
            <a:r>
              <a:rPr lang="en-US" sz="40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sz="40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sz="40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EO </a:t>
            </a:r>
            <a:r>
              <a:rPr lang="en-US" sz="4000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papuntang</a:t>
            </a:r>
            <a:r>
              <a:rPr lang="en-US" sz="40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HO</a:t>
            </a:r>
            <a:endParaRPr lang="en-US" sz="4000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77813" y="2325687"/>
            <a:ext cx="88392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400" b="1" dirty="0" smtClean="0">
                <a:solidFill>
                  <a:srgbClr val="FFFFFF"/>
                </a:solidFill>
              </a:rPr>
              <a:t>Ika-34 </a:t>
            </a:r>
            <a:r>
              <a:rPr lang="en-US" sz="3400" b="1" dirty="0" err="1" smtClean="0">
                <a:solidFill>
                  <a:srgbClr val="FFFFFF"/>
                </a:solidFill>
              </a:rPr>
              <a:t>pahina</a:t>
            </a:r>
            <a:r>
              <a:rPr lang="en-US" sz="3400" b="1" dirty="0" smtClean="0">
                <a:solidFill>
                  <a:srgbClr val="FFFFFF"/>
                </a:solidFill>
              </a:rPr>
              <a:t>: Mateo </a:t>
            </a:r>
            <a:r>
              <a:rPr lang="en-US" sz="3400" b="1" dirty="0">
                <a:solidFill>
                  <a:srgbClr val="FFFFFF"/>
                </a:solidFill>
              </a:rPr>
              <a:t>18:15-20 (</a:t>
            </a:r>
            <a:r>
              <a:rPr lang="en-US" sz="3400" b="1" dirty="0" err="1" smtClean="0">
                <a:solidFill>
                  <a:srgbClr val="FFFFFF"/>
                </a:solidFill>
              </a:rPr>
              <a:t>Disiplina</a:t>
            </a:r>
            <a:r>
              <a:rPr lang="en-US" sz="3400" b="1" dirty="0" smtClean="0">
                <a:solidFill>
                  <a:srgbClr val="FFFFFF"/>
                </a:solidFill>
              </a:rPr>
              <a:t>)</a:t>
            </a:r>
            <a:endParaRPr lang="en-US" sz="3400" b="1" i="1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77813" y="1341438"/>
            <a:ext cx="8839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b="1" dirty="0" smtClean="0">
                <a:solidFill>
                  <a:srgbClr val="FFFFFF"/>
                </a:solidFill>
              </a:rPr>
              <a:t>Ika-32 </a:t>
            </a:r>
            <a:r>
              <a:rPr lang="en-US" sz="3600" b="1" dirty="0" err="1" smtClean="0">
                <a:solidFill>
                  <a:srgbClr val="FFFFFF"/>
                </a:solidFill>
              </a:rPr>
              <a:t>pahina</a:t>
            </a:r>
            <a:r>
              <a:rPr lang="en-US" sz="3600" b="1" dirty="0" smtClean="0">
                <a:solidFill>
                  <a:srgbClr val="FFFFFF"/>
                </a:solidFill>
              </a:rPr>
              <a:t>: </a:t>
            </a:r>
            <a:r>
              <a:rPr lang="en-US" sz="3600" b="1" dirty="0">
                <a:solidFill>
                  <a:srgbClr val="FFFFFF"/>
                </a:solidFill>
              </a:rPr>
              <a:t>A Mighty Fortress (Luther)</a:t>
            </a:r>
            <a:endParaRPr lang="en-US" sz="2800" b="1" i="1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77813" y="6213475"/>
            <a:ext cx="883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b="1" dirty="0" smtClean="0">
                <a:solidFill>
                  <a:srgbClr val="FFFFFF"/>
                </a:solidFill>
              </a:rPr>
              <a:t>Ika-262 </a:t>
            </a:r>
            <a:r>
              <a:rPr lang="en-US" sz="3600" b="1" dirty="0" err="1" smtClean="0">
                <a:solidFill>
                  <a:srgbClr val="FFFFFF"/>
                </a:solidFill>
              </a:rPr>
              <a:t>pahina</a:t>
            </a:r>
            <a:r>
              <a:rPr lang="en-US" sz="3600" b="1" dirty="0" smtClean="0">
                <a:solidFill>
                  <a:srgbClr val="FFFFFF"/>
                </a:solidFill>
              </a:rPr>
              <a:t>: </a:t>
            </a:r>
            <a:r>
              <a:rPr lang="en-US" sz="3600" b="1" dirty="0">
                <a:solidFill>
                  <a:srgbClr val="FFFFFF"/>
                </a:solidFill>
              </a:rPr>
              <a:t>2</a:t>
            </a:r>
            <a:r>
              <a:rPr lang="en-US" sz="3600" b="1" dirty="0" smtClean="0">
                <a:solidFill>
                  <a:srgbClr val="FFFFFF"/>
                </a:solidFill>
              </a:rPr>
              <a:t> </a:t>
            </a:r>
            <a:r>
              <a:rPr lang="en-US" sz="3600" b="1" dirty="0" err="1" smtClean="0">
                <a:solidFill>
                  <a:srgbClr val="FFFFFF"/>
                </a:solidFill>
              </a:rPr>
              <a:t>Mga</a:t>
            </a:r>
            <a:r>
              <a:rPr lang="en-US" sz="3600" b="1" dirty="0" smtClean="0">
                <a:solidFill>
                  <a:srgbClr val="FFFFFF"/>
                </a:solidFill>
              </a:rPr>
              <a:t> </a:t>
            </a:r>
            <a:r>
              <a:rPr lang="en-US" sz="3600" b="1" dirty="0" err="1" smtClean="0">
                <a:solidFill>
                  <a:srgbClr val="FFFFFF"/>
                </a:solidFill>
              </a:rPr>
              <a:t>Hari</a:t>
            </a:r>
            <a:r>
              <a:rPr lang="en-US" sz="3600" b="1" dirty="0" smtClean="0">
                <a:solidFill>
                  <a:srgbClr val="FFFFFF"/>
                </a:solidFill>
              </a:rPr>
              <a:t> </a:t>
            </a:r>
            <a:r>
              <a:rPr lang="en-US" sz="3600" b="1" dirty="0">
                <a:solidFill>
                  <a:srgbClr val="FFFFFF"/>
                </a:solidFill>
              </a:rPr>
              <a:t>5 (</a:t>
            </a:r>
            <a:r>
              <a:rPr lang="en-US" sz="3600" b="1" dirty="0" err="1">
                <a:solidFill>
                  <a:srgbClr val="FFFFFF"/>
                </a:solidFill>
              </a:rPr>
              <a:t>Naaman</a:t>
            </a:r>
            <a:r>
              <a:rPr lang="en-US" sz="3600" b="1" dirty="0">
                <a:solidFill>
                  <a:srgbClr val="FFFFFF"/>
                </a:solidFill>
              </a:rPr>
              <a:t>) </a:t>
            </a:r>
            <a:endParaRPr lang="en-US" sz="2800" b="1" i="1" dirty="0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59" grpId="0"/>
      <p:bldP spid="23561" grpId="0"/>
      <p:bldP spid="23563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1552575"/>
            <a:ext cx="9144000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000" b="1" u="sng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</a:t>
            </a:r>
            <a:r>
              <a:rPr lang="en-US" sz="4000" b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u="sng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Ideyang</a:t>
            </a:r>
            <a:r>
              <a:rPr lang="en-US" sz="4000" b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u="sng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Homilitikal</a:t>
            </a:r>
            <a:r>
              <a:rPr lang="en-US" sz="4000" b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ay </a:t>
            </a:r>
            <a:r>
              <a:rPr lang="en-US" sz="4000" b="1" u="sng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dapat</a:t>
            </a:r>
            <a:r>
              <a:rPr lang="en-US" sz="4000" b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n-US" sz="3200" b="1" i="1" u="sng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68313" y="2565400"/>
            <a:ext cx="4338637" cy="64135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en-US" sz="3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Malinaw</a:t>
            </a:r>
            <a:endParaRPr lang="en-US" sz="2800" b="1" i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468313" y="3556000"/>
            <a:ext cx="4338637" cy="64135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en-US" sz="3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Maigsi</a:t>
            </a:r>
            <a:endParaRPr lang="en-US" sz="2800" b="1" i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468313" y="4546600"/>
            <a:ext cx="4338637" cy="64135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en-US" sz="3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Nakakahimok</a:t>
            </a:r>
            <a:endParaRPr lang="en-US" sz="2800" b="1" i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468313" y="5537200"/>
            <a:ext cx="4338637" cy="64135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en-US" sz="3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Malikhain</a:t>
            </a:r>
            <a:endParaRPr lang="en-US" sz="2800" b="1" i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8316913" y="0"/>
            <a:ext cx="792162" cy="45720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en-US" b="1" i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25959" name="Title 1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4000" cy="914400"/>
          </a:xfrm>
          <a:solidFill>
            <a:srgbClr val="0000FF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4000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Paano</a:t>
            </a:r>
            <a:r>
              <a:rPr lang="en-US" sz="40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gumawa</a:t>
            </a:r>
            <a:r>
              <a:rPr lang="en-US" sz="40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sz="40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Magandang</a:t>
            </a:r>
            <a:r>
              <a:rPr lang="en-US" sz="40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Ideya</a:t>
            </a:r>
            <a:endParaRPr lang="en-US" sz="4000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07950" y="6453188"/>
            <a:ext cx="9001125" cy="369887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Jeffrey Arthurs, Gordon-Conwell Theological Seminary, </a:t>
            </a:r>
            <a:r>
              <a:rPr lang="en-US" sz="1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SBC 15 </a:t>
            </a:r>
            <a:r>
              <a:rPr lang="en-US" sz="1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Peb</a:t>
            </a:r>
            <a: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2012</a:t>
            </a:r>
            <a:endParaRPr lang="en-US" sz="1400" b="1" i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pic>
        <p:nvPicPr>
          <p:cNvPr id="125961" name="Picture 2" descr="rev 22 Man Holding Bib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2565400"/>
            <a:ext cx="452437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  <p:bldP spid="23559" grpId="0" animBg="1"/>
      <p:bldP spid="23561" grpId="0" animBg="1"/>
      <p:bldP spid="2356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7"/>
          <p:cNvSpPr txBox="1">
            <a:spLocks noChangeArrowheads="1"/>
          </p:cNvSpPr>
          <p:nvPr/>
        </p:nvSpPr>
        <p:spPr bwMode="auto">
          <a:xfrm>
            <a:off x="8305800" y="76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  <a:cs typeface="Arial" charset="0"/>
              </a:rPr>
              <a:t>41</a:t>
            </a:r>
          </a:p>
        </p:txBody>
      </p:sp>
      <p:sp>
        <p:nvSpPr>
          <p:cNvPr id="128003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0"/>
            <a:ext cx="8229600" cy="6556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sz="3500" b="1" dirty="0" err="1" smtClean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Halimbawa</a:t>
            </a:r>
            <a:r>
              <a:rPr lang="en-US" sz="3500" b="1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ng</a:t>
            </a:r>
            <a:r>
              <a:rPr lang="en-US" sz="3500" b="1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mula</a:t>
            </a:r>
            <a:r>
              <a:rPr lang="en-US" sz="3500" b="1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 EI </a:t>
            </a:r>
            <a:r>
              <a:rPr lang="en-US" sz="3500" b="1" dirty="0" err="1" smtClean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patunong</a:t>
            </a:r>
            <a:r>
              <a:rPr lang="en-US" sz="3500" b="1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 MI</a:t>
            </a:r>
            <a:endParaRPr lang="en-US" sz="3500" b="1" dirty="0">
              <a:solidFill>
                <a:srgbClr val="FF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533400" y="1676400"/>
            <a:ext cx="3967163" cy="526297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“</a:t>
            </a:r>
            <a:r>
              <a:rPr lang="en-US" sz="32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Ang</a:t>
            </a:r>
            <a:r>
              <a:rPr lang="en-US" sz="32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/>
                <a:ea typeface="ＭＳ Ｐゴシック" charset="-128"/>
                <a:cs typeface="Arial"/>
              </a:rPr>
              <a:t>resulta</a:t>
            </a:r>
            <a:r>
              <a:rPr lang="en-US" sz="32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ng</a:t>
            </a:r>
            <a:r>
              <a:rPr lang="en-US" sz="32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pagka-imoralidad</a:t>
            </a:r>
            <a:r>
              <a:rPr lang="en-US" sz="32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ni</a:t>
            </a:r>
            <a:r>
              <a:rPr lang="en-US" sz="32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Samson at Delilah ay </a:t>
            </a:r>
            <a:r>
              <a:rPr lang="en-US" sz="32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ang</a:t>
            </a:r>
            <a:r>
              <a:rPr lang="en-US" sz="32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paghatol</a:t>
            </a:r>
            <a:r>
              <a:rPr lang="en-US" sz="32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sa</a:t>
            </a:r>
            <a:r>
              <a:rPr lang="en-US" sz="32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kanya</a:t>
            </a:r>
            <a:r>
              <a:rPr lang="en-US" sz="32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ng</a:t>
            </a:r>
            <a:r>
              <a:rPr lang="en-US" sz="32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Diyos</a:t>
            </a:r>
            <a:r>
              <a:rPr lang="en-US" sz="32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sa</a:t>
            </a:r>
            <a:r>
              <a:rPr lang="en-US" sz="32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kanyang</a:t>
            </a:r>
            <a:r>
              <a:rPr lang="en-US" sz="32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buhay</a:t>
            </a:r>
            <a:r>
              <a:rPr lang="en-US" sz="32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sa</a:t>
            </a:r>
            <a:r>
              <a:rPr lang="en-US" sz="32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paganong</a:t>
            </a:r>
            <a:r>
              <a:rPr lang="en-US" sz="32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templo</a:t>
            </a:r>
            <a:r>
              <a:rPr lang="en-US" sz="32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ni</a:t>
            </a:r>
            <a:r>
              <a:rPr lang="en-US" sz="32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Dagon.” </a:t>
            </a:r>
            <a:endParaRPr lang="en-US" sz="3200" b="1" dirty="0">
              <a:solidFill>
                <a:schemeClr val="bg1"/>
              </a:solidFill>
              <a:latin typeface="Arial"/>
              <a:ea typeface="ＭＳ Ｐゴシック" charset="-128"/>
              <a:cs typeface="Arial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(</a:t>
            </a:r>
            <a:r>
              <a:rPr lang="en-US" sz="32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Mga</a:t>
            </a:r>
            <a:r>
              <a:rPr lang="en-US" sz="32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Hukom</a:t>
            </a:r>
            <a:r>
              <a:rPr lang="en-US" sz="32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16)</a:t>
            </a:r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990600" y="10072688"/>
            <a:ext cx="46482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/>
              <a:ea typeface="ＭＳ Ｐゴシック" pitchFamily="-111" charset="-128"/>
              <a:cs typeface="Arial"/>
            </a:endParaRP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4876800" y="1676400"/>
            <a:ext cx="3581400" cy="212365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“</a:t>
            </a:r>
            <a:r>
              <a:rPr lang="en-US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Nililitis</a:t>
            </a:r>
            <a:r>
              <a:rPr lang="en-US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ng</a:t>
            </a:r>
            <a:r>
              <a:rPr lang="en-US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Diyos</a:t>
            </a:r>
            <a:r>
              <a:rPr lang="en-US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ang</a:t>
            </a:r>
            <a:r>
              <a:rPr lang="en-US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mga</a:t>
            </a:r>
            <a:r>
              <a:rPr lang="en-US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kalalakihan</a:t>
            </a:r>
            <a:r>
              <a:rPr lang="en-US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gamit</a:t>
            </a:r>
            <a:r>
              <a:rPr lang="en-US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ang</a:t>
            </a:r>
            <a:r>
              <a:rPr lang="en-US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kahinaan</a:t>
            </a:r>
            <a:r>
              <a:rPr lang="en-US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nila</a:t>
            </a:r>
            <a:r>
              <a:rPr lang="en-US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sa</a:t>
            </a:r>
            <a:r>
              <a:rPr lang="en-US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babae</a:t>
            </a:r>
            <a:r>
              <a:rPr lang="en-US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”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(Chuck Swindoll)</a:t>
            </a: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4876800" y="4267200"/>
            <a:ext cx="3581400" cy="156966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ja-JP" sz="3200" b="1" dirty="0" smtClean="0">
                <a:solidFill>
                  <a:schemeClr val="bg1"/>
                </a:solidFill>
                <a:cs typeface="Arial" charset="0"/>
              </a:rPr>
              <a:t>“</a:t>
            </a:r>
            <a:r>
              <a:rPr lang="en-US" altLang="ja-JP" sz="3200" b="1" dirty="0" err="1" smtClean="0">
                <a:solidFill>
                  <a:srgbClr val="FFFF00"/>
                </a:solidFill>
                <a:cs typeface="Arial" charset="0"/>
              </a:rPr>
              <a:t>Anong</a:t>
            </a:r>
            <a:r>
              <a:rPr lang="en-US" altLang="ja-JP" sz="32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ja-JP" sz="3200" b="1" dirty="0" err="1" smtClean="0">
                <a:solidFill>
                  <a:schemeClr val="bg1"/>
                </a:solidFill>
                <a:cs typeface="Arial" charset="0"/>
              </a:rPr>
              <a:t>dulot</a:t>
            </a:r>
            <a:r>
              <a:rPr lang="en-US" altLang="ja-JP" sz="32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ja-JP" sz="3200" b="1" dirty="0" err="1" smtClean="0">
                <a:solidFill>
                  <a:schemeClr val="bg1"/>
                </a:solidFill>
                <a:cs typeface="Arial" charset="0"/>
              </a:rPr>
              <a:t>ng</a:t>
            </a:r>
            <a:r>
              <a:rPr lang="en-US" altLang="ja-JP" sz="32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ja-JP" sz="3200" b="1" dirty="0" err="1" smtClean="0">
                <a:solidFill>
                  <a:schemeClr val="bg1"/>
                </a:solidFill>
                <a:cs typeface="Arial" charset="0"/>
              </a:rPr>
              <a:t>kasalanan</a:t>
            </a:r>
            <a:r>
              <a:rPr lang="en-US" altLang="ja-JP" sz="3200" b="1" dirty="0" smtClean="0">
                <a:solidFill>
                  <a:schemeClr val="bg1"/>
                </a:solidFill>
                <a:cs typeface="Arial" charset="0"/>
              </a:rPr>
              <a:t>?</a:t>
            </a:r>
            <a:r>
              <a:rPr lang="en-US" altLang="ja-JP" sz="3200" b="1" dirty="0" smtClean="0">
                <a:solidFill>
                  <a:srgbClr val="FFFF00"/>
                </a:solidFill>
                <a:cs typeface="Arial" charset="0"/>
              </a:rPr>
              <a:t> </a:t>
            </a:r>
            <a:r>
              <a:rPr lang="en-US" altLang="ja-JP" sz="3200" b="1" dirty="0" err="1" smtClean="0">
                <a:solidFill>
                  <a:schemeClr val="bg1"/>
                </a:solidFill>
                <a:cs typeface="Arial" charset="0"/>
              </a:rPr>
              <a:t>Kirot</a:t>
            </a:r>
            <a:r>
              <a:rPr lang="en-US" altLang="ja-JP" sz="3200" b="1" dirty="0" smtClean="0">
                <a:solidFill>
                  <a:schemeClr val="bg1"/>
                </a:solidFill>
                <a:cs typeface="Arial" charset="0"/>
              </a:rPr>
              <a:t>”</a:t>
            </a:r>
            <a:endParaRPr lang="en-US" sz="3200" b="1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1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8305800" y="76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  <a:cs typeface="Arial" charset="0"/>
              </a:rPr>
              <a:t>41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0"/>
            <a:ext cx="8229600" cy="6556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sz="3500" b="1" dirty="0" err="1" smtClean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Halimbawa</a:t>
            </a:r>
            <a:r>
              <a:rPr lang="en-US" sz="3500" b="1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ng</a:t>
            </a:r>
            <a:r>
              <a:rPr lang="en-US" sz="3500" b="1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mula</a:t>
            </a:r>
            <a:r>
              <a:rPr lang="en-US" sz="3500" b="1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 EI </a:t>
            </a:r>
            <a:r>
              <a:rPr lang="en-US" sz="3500" b="1" dirty="0" err="1" smtClean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patunong</a:t>
            </a:r>
            <a:r>
              <a:rPr lang="en-US" sz="3500" b="1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 MI</a:t>
            </a:r>
            <a:endParaRPr lang="en-US" sz="3500" b="1" dirty="0">
              <a:solidFill>
                <a:srgbClr val="FF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30852" name="Rectangle 4"/>
          <p:cNvSpPr>
            <a:spLocks noChangeArrowheads="1"/>
          </p:cNvSpPr>
          <p:nvPr/>
        </p:nvSpPr>
        <p:spPr bwMode="auto">
          <a:xfrm>
            <a:off x="323528" y="1905000"/>
            <a:ext cx="4032448" cy="462280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“</a:t>
            </a:r>
            <a:r>
              <a:rPr lang="en-US" sz="32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Ang</a:t>
            </a:r>
            <a:r>
              <a:rPr lang="en-US" sz="32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paraan</a:t>
            </a:r>
            <a:r>
              <a:rPr lang="en-US" sz="32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ng</a:t>
            </a:r>
            <a:r>
              <a:rPr lang="en-US" sz="32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pagdadasal</a:t>
            </a:r>
            <a:r>
              <a:rPr lang="en-US" sz="32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ng</a:t>
            </a:r>
            <a:r>
              <a:rPr lang="en-US" sz="32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mga</a:t>
            </a:r>
            <a:r>
              <a:rPr lang="en-US" sz="32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disipulo</a:t>
            </a:r>
            <a:r>
              <a:rPr lang="en-US" sz="32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na</a:t>
            </a:r>
            <a:r>
              <a:rPr lang="en-US" sz="32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ginagantimpala</a:t>
            </a:r>
            <a:r>
              <a:rPr lang="en-US" sz="32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ng</a:t>
            </a:r>
            <a:r>
              <a:rPr lang="en-US" sz="32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Diyos</a:t>
            </a:r>
            <a:r>
              <a:rPr lang="en-US" sz="32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ay </a:t>
            </a:r>
            <a:r>
              <a:rPr lang="en-US" sz="32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ginagawa</a:t>
            </a:r>
            <a:r>
              <a:rPr lang="en-US" sz="32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sa</a:t>
            </a:r>
            <a:r>
              <a:rPr lang="en-US" sz="32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lihim</a:t>
            </a:r>
            <a:r>
              <a:rPr lang="en-US" sz="32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kaysa</a:t>
            </a:r>
            <a:r>
              <a:rPr lang="en-US" sz="32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sa</a:t>
            </a:r>
            <a:r>
              <a:rPr lang="en-US" sz="32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publiko</a:t>
            </a:r>
            <a:r>
              <a:rPr lang="en-US" sz="32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tulad</a:t>
            </a:r>
            <a:r>
              <a:rPr lang="en-US" sz="32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ng</a:t>
            </a:r>
            <a:r>
              <a:rPr lang="en-US" sz="32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mga</a:t>
            </a:r>
            <a:r>
              <a:rPr lang="en-US" sz="32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Pariseo</a:t>
            </a:r>
            <a:r>
              <a:rPr lang="en-US" sz="32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.” </a:t>
            </a:r>
            <a:endParaRPr lang="en-US" sz="3200" b="1" dirty="0">
              <a:solidFill>
                <a:schemeClr val="bg1"/>
              </a:solidFill>
              <a:latin typeface="Arial"/>
              <a:ea typeface="ＭＳ Ｐゴシック" charset="-128"/>
              <a:cs typeface="Arial"/>
            </a:endParaRPr>
          </a:p>
          <a:p>
            <a:pPr algn="just" eaLnBrk="1" hangingPunct="1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Mat. 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6:5-8)</a:t>
            </a:r>
          </a:p>
        </p:txBody>
      </p:sp>
      <p:sp>
        <p:nvSpPr>
          <p:cNvPr id="1230853" name="Line 5"/>
          <p:cNvSpPr>
            <a:spLocks noChangeShapeType="1"/>
          </p:cNvSpPr>
          <p:nvPr/>
        </p:nvSpPr>
        <p:spPr bwMode="auto">
          <a:xfrm>
            <a:off x="990600" y="10072688"/>
            <a:ext cx="46482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/>
              <a:ea typeface="ＭＳ Ｐゴシック" pitchFamily="-111" charset="-128"/>
              <a:cs typeface="Arial"/>
            </a:endParaRPr>
          </a:p>
        </p:txBody>
      </p:sp>
      <p:sp>
        <p:nvSpPr>
          <p:cNvPr id="1230854" name="Rectangle 6"/>
          <p:cNvSpPr>
            <a:spLocks noChangeArrowheads="1"/>
          </p:cNvSpPr>
          <p:nvPr/>
        </p:nvSpPr>
        <p:spPr bwMode="auto">
          <a:xfrm>
            <a:off x="4648200" y="1905000"/>
            <a:ext cx="4388296" cy="242527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altLang="ja-JP" sz="2500" b="1" dirty="0" smtClean="0">
                <a:solidFill>
                  <a:schemeClr val="bg1"/>
                </a:solidFill>
                <a:cs typeface="Arial" charset="0"/>
              </a:rPr>
              <a:t>“</a:t>
            </a:r>
            <a:r>
              <a:rPr lang="en-US" altLang="ja-JP" sz="2500" b="1" dirty="0" err="1" smtClean="0">
                <a:solidFill>
                  <a:schemeClr val="bg1"/>
                </a:solidFill>
                <a:cs typeface="Arial" charset="0"/>
              </a:rPr>
              <a:t>Pinagpapala</a:t>
            </a:r>
            <a:r>
              <a:rPr lang="en-US" altLang="ja-JP" sz="25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ja-JP" sz="2500" b="1" dirty="0" err="1" smtClean="0">
                <a:solidFill>
                  <a:schemeClr val="bg1"/>
                </a:solidFill>
                <a:cs typeface="Arial" charset="0"/>
              </a:rPr>
              <a:t>ng</a:t>
            </a:r>
            <a:r>
              <a:rPr lang="en-US" altLang="ja-JP" sz="25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ja-JP" sz="2500" b="1" dirty="0" err="1" smtClean="0">
                <a:solidFill>
                  <a:schemeClr val="bg1"/>
                </a:solidFill>
                <a:cs typeface="Arial" charset="0"/>
              </a:rPr>
              <a:t>Diyos</a:t>
            </a:r>
            <a:r>
              <a:rPr lang="en-US" altLang="ja-JP" sz="25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ja-JP" sz="2500" b="1" dirty="0" err="1" smtClean="0">
                <a:solidFill>
                  <a:schemeClr val="bg1"/>
                </a:solidFill>
                <a:cs typeface="Arial" charset="0"/>
              </a:rPr>
              <a:t>ang</a:t>
            </a:r>
            <a:r>
              <a:rPr lang="en-US" altLang="ja-JP" sz="25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ja-JP" sz="2500" b="1" dirty="0" err="1" smtClean="0">
                <a:solidFill>
                  <a:schemeClr val="bg1"/>
                </a:solidFill>
                <a:cs typeface="Arial" charset="0"/>
              </a:rPr>
              <a:t>mga</a:t>
            </a:r>
            <a:r>
              <a:rPr lang="en-US" altLang="ja-JP" sz="25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ja-JP" sz="2500" b="1" dirty="0" err="1" smtClean="0">
                <a:solidFill>
                  <a:schemeClr val="bg1"/>
                </a:solidFill>
                <a:cs typeface="Arial" charset="0"/>
              </a:rPr>
              <a:t>panalangin</a:t>
            </a:r>
            <a:r>
              <a:rPr lang="en-US" altLang="ja-JP" sz="25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ja-JP" sz="2500" b="1" dirty="0" err="1" smtClean="0">
                <a:solidFill>
                  <a:schemeClr val="bg1"/>
                </a:solidFill>
                <a:cs typeface="Arial" charset="0"/>
              </a:rPr>
              <a:t>na</a:t>
            </a:r>
            <a:r>
              <a:rPr lang="en-US" altLang="ja-JP" sz="25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ja-JP" sz="2500" b="1" dirty="0" err="1" smtClean="0">
                <a:solidFill>
                  <a:schemeClr val="bg1"/>
                </a:solidFill>
                <a:cs typeface="Arial" charset="0"/>
              </a:rPr>
              <a:t>ginagawa</a:t>
            </a:r>
            <a:r>
              <a:rPr lang="en-US" altLang="ja-JP" sz="25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ja-JP" sz="2500" b="1" dirty="0" err="1" smtClean="0">
                <a:solidFill>
                  <a:schemeClr val="bg1"/>
                </a:solidFill>
                <a:cs typeface="Arial" charset="0"/>
              </a:rPr>
              <a:t>sa</a:t>
            </a:r>
            <a:r>
              <a:rPr lang="en-US" altLang="ja-JP" sz="25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ja-JP" sz="2500" b="1" dirty="0" err="1" smtClean="0">
                <a:solidFill>
                  <a:schemeClr val="bg1"/>
                </a:solidFill>
                <a:cs typeface="Arial" charset="0"/>
              </a:rPr>
              <a:t>pribado</a:t>
            </a:r>
            <a:r>
              <a:rPr lang="en-US" altLang="ja-JP" sz="25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ja-JP" sz="2500" b="1" dirty="0" err="1" smtClean="0">
                <a:solidFill>
                  <a:schemeClr val="bg1"/>
                </a:solidFill>
                <a:cs typeface="Arial" charset="0"/>
              </a:rPr>
              <a:t>higit</a:t>
            </a:r>
            <a:r>
              <a:rPr lang="en-US" altLang="ja-JP" sz="25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ja-JP" sz="2500" b="1" dirty="0" err="1" smtClean="0">
                <a:solidFill>
                  <a:schemeClr val="bg1"/>
                </a:solidFill>
                <a:cs typeface="Arial" charset="0"/>
              </a:rPr>
              <a:t>sa</a:t>
            </a:r>
            <a:r>
              <a:rPr lang="en-US" altLang="ja-JP" sz="25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ja-JP" sz="2500" b="1" dirty="0" err="1" smtClean="0">
                <a:solidFill>
                  <a:schemeClr val="bg1"/>
                </a:solidFill>
                <a:cs typeface="Arial" charset="0"/>
              </a:rPr>
              <a:t>pampublikong</a:t>
            </a:r>
            <a:r>
              <a:rPr lang="en-US" altLang="ja-JP" sz="2500" b="1" dirty="0" smtClean="0">
                <a:solidFill>
                  <a:schemeClr val="bg1"/>
                </a:solidFill>
                <a:cs typeface="Arial" charset="0"/>
              </a:rPr>
              <a:t>.”</a:t>
            </a:r>
          </a:p>
          <a:p>
            <a:pPr eaLnBrk="1" hangingPunct="1">
              <a:spcBef>
                <a:spcPct val="20000"/>
              </a:spcBef>
              <a:defRPr/>
            </a:pPr>
            <a:endParaRPr lang="en-US" sz="1800" b="1" dirty="0">
              <a:solidFill>
                <a:schemeClr val="bg1"/>
              </a:solidFill>
              <a:cs typeface="Arial" charset="0"/>
            </a:endParaRPr>
          </a:p>
          <a:p>
            <a:pPr algn="just" eaLnBrk="1" hangingPunct="1">
              <a:spcBef>
                <a:spcPct val="20000"/>
              </a:spcBef>
              <a:defRPr/>
            </a:pPr>
            <a:r>
              <a:rPr lang="en-US" sz="2500" b="1" dirty="0">
                <a:solidFill>
                  <a:schemeClr val="bg1"/>
                </a:solidFill>
                <a:cs typeface="Arial" charset="0"/>
              </a:rPr>
              <a:t>(#9</a:t>
            </a:r>
            <a:r>
              <a:rPr lang="en-US" sz="25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  <a:cs typeface="Arial" charset="0"/>
              </a:rPr>
              <a:t>sa</a:t>
            </a:r>
            <a:r>
              <a:rPr lang="en-US" sz="25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  <a:cs typeface="Arial" charset="0"/>
              </a:rPr>
              <a:t>pahina</a:t>
            </a:r>
            <a:r>
              <a:rPr lang="en-US" sz="25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500" b="1" dirty="0">
                <a:solidFill>
                  <a:schemeClr val="bg1"/>
                </a:solidFill>
                <a:cs typeface="Arial" charset="0"/>
              </a:rPr>
              <a:t>37</a:t>
            </a:r>
            <a:r>
              <a:rPr lang="en-US" sz="2500" b="1" dirty="0" smtClean="0">
                <a:solidFill>
                  <a:schemeClr val="bg1"/>
                </a:solidFill>
                <a:cs typeface="Arial" charset="0"/>
              </a:rPr>
              <a:t> at </a:t>
            </a:r>
            <a:r>
              <a:rPr lang="en-US" sz="2500" b="1" dirty="0">
                <a:solidFill>
                  <a:schemeClr val="bg1"/>
                </a:solidFill>
                <a:cs typeface="Arial" charset="0"/>
              </a:rPr>
              <a:t>42)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648200" y="4414897"/>
            <a:ext cx="4388296" cy="224676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altLang="ja-JP" sz="2800" b="1" dirty="0" smtClean="0">
                <a:solidFill>
                  <a:schemeClr val="bg1"/>
                </a:solidFill>
                <a:cs typeface="Arial" charset="0"/>
              </a:rPr>
              <a:t>“</a:t>
            </a:r>
            <a:r>
              <a:rPr lang="en-US" altLang="ja-JP" sz="2800" b="1" dirty="0" err="1" smtClean="0">
                <a:solidFill>
                  <a:schemeClr val="bg1"/>
                </a:solidFill>
                <a:cs typeface="Arial" charset="0"/>
              </a:rPr>
              <a:t>Paano</a:t>
            </a:r>
            <a:r>
              <a:rPr lang="en-US" altLang="ja-JP" sz="2800" b="1" dirty="0" smtClean="0">
                <a:solidFill>
                  <a:schemeClr val="bg1"/>
                </a:solidFill>
                <a:cs typeface="Arial" charset="0"/>
              </a:rPr>
              <a:t> ka </a:t>
            </a:r>
            <a:r>
              <a:rPr lang="en-US" altLang="ja-JP" sz="2800" b="1" dirty="0" err="1" smtClean="0">
                <a:solidFill>
                  <a:schemeClr val="bg1"/>
                </a:solidFill>
                <a:cs typeface="Arial" charset="0"/>
              </a:rPr>
              <a:t>mananalangin</a:t>
            </a:r>
            <a:r>
              <a:rPr lang="en-US" altLang="ja-JP" sz="28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ja-JP" sz="2800" b="1" dirty="0" err="1" smtClean="0">
                <a:solidFill>
                  <a:schemeClr val="bg1"/>
                </a:solidFill>
                <a:cs typeface="Arial" charset="0"/>
              </a:rPr>
              <a:t>na</a:t>
            </a:r>
            <a:r>
              <a:rPr lang="en-US" altLang="ja-JP" sz="2800" b="1" dirty="0" smtClean="0">
                <a:solidFill>
                  <a:schemeClr val="bg1"/>
                </a:solidFill>
                <a:cs typeface="Arial" charset="0"/>
              </a:rPr>
              <a:t> may </a:t>
            </a:r>
            <a:r>
              <a:rPr lang="en-US" altLang="ja-JP" sz="2800" b="1" dirty="0" err="1" smtClean="0">
                <a:solidFill>
                  <a:schemeClr val="bg1"/>
                </a:solidFill>
                <a:cs typeface="Arial" charset="0"/>
              </a:rPr>
              <a:t>biyaya</a:t>
            </a:r>
            <a:r>
              <a:rPr lang="en-US" altLang="ja-JP" sz="28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ja-JP" sz="2800" b="1" dirty="0" err="1" smtClean="0">
                <a:solidFill>
                  <a:schemeClr val="bg1"/>
                </a:solidFill>
                <a:cs typeface="Arial" charset="0"/>
              </a:rPr>
              <a:t>ng</a:t>
            </a:r>
            <a:r>
              <a:rPr lang="en-US" altLang="ja-JP" sz="28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ja-JP" sz="2800" b="1" dirty="0" err="1" smtClean="0">
                <a:solidFill>
                  <a:schemeClr val="bg1"/>
                </a:solidFill>
                <a:cs typeface="Arial" charset="0"/>
              </a:rPr>
              <a:t>Diyos</a:t>
            </a:r>
            <a:r>
              <a:rPr lang="en-US" altLang="ja-JP" sz="2800" b="1" dirty="0" smtClean="0">
                <a:solidFill>
                  <a:schemeClr val="bg1"/>
                </a:solidFill>
                <a:cs typeface="Arial" charset="0"/>
              </a:rPr>
              <a:t>? </a:t>
            </a:r>
            <a:r>
              <a:rPr lang="en-US" altLang="ja-JP" sz="2800" b="1" dirty="0" err="1" smtClean="0">
                <a:solidFill>
                  <a:schemeClr val="bg1"/>
                </a:solidFill>
                <a:cs typeface="Arial" charset="0"/>
              </a:rPr>
              <a:t>Manalangin</a:t>
            </a:r>
            <a:r>
              <a:rPr lang="en-US" altLang="ja-JP" sz="28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ja-JP" sz="2800" b="1" dirty="0" err="1" smtClean="0">
                <a:solidFill>
                  <a:schemeClr val="bg1"/>
                </a:solidFill>
                <a:cs typeface="Arial" charset="0"/>
              </a:rPr>
              <a:t>na</a:t>
            </a:r>
            <a:r>
              <a:rPr lang="en-US" altLang="ja-JP" sz="2800" b="1" dirty="0" smtClean="0">
                <a:solidFill>
                  <a:schemeClr val="bg1"/>
                </a:solidFill>
                <a:cs typeface="Arial" charset="0"/>
              </a:rPr>
              <a:t> may </a:t>
            </a:r>
            <a:r>
              <a:rPr lang="en-US" altLang="ja-JP" sz="2800" b="1" dirty="0" err="1" smtClean="0">
                <a:solidFill>
                  <a:schemeClr val="bg1"/>
                </a:solidFill>
                <a:cs typeface="Arial" charset="0"/>
              </a:rPr>
              <a:t>katapatan</a:t>
            </a:r>
            <a:r>
              <a:rPr lang="en-US" altLang="ja-JP" sz="2800" b="1" dirty="0" smtClean="0">
                <a:solidFill>
                  <a:schemeClr val="bg1"/>
                </a:solidFill>
                <a:cs typeface="Arial" charset="0"/>
              </a:rPr>
              <a:t>, </a:t>
            </a:r>
            <a:r>
              <a:rPr lang="en-US" altLang="ja-JP" sz="2800" b="1" dirty="0" err="1" smtClean="0">
                <a:solidFill>
                  <a:schemeClr val="bg1"/>
                </a:solidFill>
                <a:cs typeface="Arial" charset="0"/>
              </a:rPr>
              <a:t>hindi</a:t>
            </a:r>
            <a:r>
              <a:rPr lang="en-US" altLang="ja-JP" sz="28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ja-JP" sz="2800" b="1" dirty="0" err="1" smtClean="0">
                <a:solidFill>
                  <a:schemeClr val="bg1"/>
                </a:solidFill>
                <a:cs typeface="Arial" charset="0"/>
              </a:rPr>
              <a:t>pasikat</a:t>
            </a:r>
            <a:r>
              <a:rPr lang="en-US" altLang="ja-JP" sz="2800" b="1" dirty="0" smtClean="0">
                <a:solidFill>
                  <a:schemeClr val="bg1"/>
                </a:solidFill>
                <a:cs typeface="Arial" charset="0"/>
              </a:rPr>
              <a:t>”</a:t>
            </a:r>
            <a:endParaRPr lang="en-US" sz="2800" b="1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0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0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854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8305800" y="76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  <a:cs typeface="Arial" charset="0"/>
              </a:rPr>
              <a:t>41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0"/>
            <a:ext cx="8229600" cy="6556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sz="3500" b="1" dirty="0" err="1" smtClean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Halimbawa</a:t>
            </a:r>
            <a:r>
              <a:rPr lang="en-US" sz="3500" b="1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ng</a:t>
            </a:r>
            <a:r>
              <a:rPr lang="en-US" sz="3500" b="1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mula</a:t>
            </a:r>
            <a:r>
              <a:rPr lang="en-US" sz="3500" b="1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 EI </a:t>
            </a:r>
            <a:r>
              <a:rPr lang="en-US" sz="3500" b="1" dirty="0" err="1" smtClean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patunong</a:t>
            </a:r>
            <a:r>
              <a:rPr lang="en-US" sz="3500" b="1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 MI</a:t>
            </a:r>
            <a:endParaRPr lang="en-US" sz="3500" b="1" dirty="0">
              <a:solidFill>
                <a:srgbClr val="FF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32900" name="Rectangle 4"/>
          <p:cNvSpPr>
            <a:spLocks noChangeArrowheads="1"/>
          </p:cNvSpPr>
          <p:nvPr/>
        </p:nvSpPr>
        <p:spPr bwMode="auto">
          <a:xfrm>
            <a:off x="533400" y="1828800"/>
            <a:ext cx="3581400" cy="497366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“</a:t>
            </a:r>
            <a:r>
              <a:rPr lang="en-US" sz="26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Ang</a:t>
            </a:r>
            <a:r>
              <a:rPr lang="en-US" sz="26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dahilan</a:t>
            </a:r>
            <a:r>
              <a:rPr lang="en-US" sz="26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ng</a:t>
            </a:r>
            <a:r>
              <a:rPr lang="en-US" sz="26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paghugas</a:t>
            </a:r>
            <a:r>
              <a:rPr lang="en-US" sz="26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ni</a:t>
            </a:r>
            <a:r>
              <a:rPr lang="en-US" sz="26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Hesus</a:t>
            </a:r>
            <a:r>
              <a:rPr lang="en-US" sz="26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ng</a:t>
            </a:r>
            <a:r>
              <a:rPr lang="en-US" sz="26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paa</a:t>
            </a:r>
            <a:r>
              <a:rPr lang="en-US" sz="26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ng</a:t>
            </a:r>
            <a:r>
              <a:rPr lang="en-US" sz="26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mga</a:t>
            </a:r>
            <a:r>
              <a:rPr lang="en-US" sz="26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disipulo</a:t>
            </a:r>
            <a:r>
              <a:rPr lang="en-US" sz="26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ay </a:t>
            </a:r>
            <a:r>
              <a:rPr lang="en-US" sz="26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dahil</a:t>
            </a:r>
            <a:r>
              <a:rPr lang="en-US" sz="26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hinihikayat</a:t>
            </a:r>
            <a:r>
              <a:rPr lang="en-US" sz="26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niya</a:t>
            </a:r>
            <a:r>
              <a:rPr lang="en-US" sz="26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na</a:t>
            </a:r>
            <a:r>
              <a:rPr lang="en-US" sz="26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maging</a:t>
            </a:r>
            <a:r>
              <a:rPr lang="en-US" sz="26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ehemplo</a:t>
            </a:r>
            <a:r>
              <a:rPr lang="en-US" sz="26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ito</a:t>
            </a:r>
            <a:r>
              <a:rPr lang="en-US" sz="26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ng</a:t>
            </a:r>
            <a:r>
              <a:rPr lang="en-US" sz="26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mapagkumbabang</a:t>
            </a:r>
            <a:r>
              <a:rPr lang="en-US" sz="26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paglilikod</a:t>
            </a:r>
            <a:r>
              <a:rPr lang="en-US" sz="26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sa</a:t>
            </a:r>
            <a:r>
              <a:rPr lang="en-US" sz="26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iba</a:t>
            </a:r>
            <a:r>
              <a:rPr lang="en-US" sz="26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dulot</a:t>
            </a:r>
            <a:r>
              <a:rPr lang="en-US" sz="26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ng</a:t>
            </a:r>
            <a:r>
              <a:rPr lang="en-US" sz="26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pagmamahal</a:t>
            </a:r>
            <a:r>
              <a:rPr lang="en-US" sz="26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” </a:t>
            </a:r>
            <a:endParaRPr lang="en-US" sz="2600" b="1" dirty="0">
              <a:solidFill>
                <a:schemeClr val="bg1"/>
              </a:solidFill>
              <a:latin typeface="Arial"/>
              <a:ea typeface="ＭＳ Ｐゴシック" charset="-128"/>
              <a:cs typeface="Arial"/>
            </a:endParaRPr>
          </a:p>
          <a:p>
            <a:pPr algn="just" eaLnBrk="1" hangingPunct="1">
              <a:spcBef>
                <a:spcPct val="20000"/>
              </a:spcBef>
              <a:defRPr/>
            </a:pPr>
            <a:r>
              <a:rPr lang="en-US" sz="26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(</a:t>
            </a:r>
            <a:r>
              <a:rPr lang="en-US" sz="26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Juan </a:t>
            </a:r>
            <a:r>
              <a:rPr lang="en-US" sz="26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13:1-17)</a:t>
            </a:r>
          </a:p>
        </p:txBody>
      </p:sp>
      <p:sp>
        <p:nvSpPr>
          <p:cNvPr id="1232901" name="Line 5"/>
          <p:cNvSpPr>
            <a:spLocks noChangeShapeType="1"/>
          </p:cNvSpPr>
          <p:nvPr/>
        </p:nvSpPr>
        <p:spPr bwMode="auto">
          <a:xfrm>
            <a:off x="990600" y="10072688"/>
            <a:ext cx="46482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/>
              <a:ea typeface="ＭＳ Ｐゴシック" pitchFamily="-111" charset="-128"/>
              <a:cs typeface="Arial"/>
            </a:endParaRPr>
          </a:p>
        </p:txBody>
      </p:sp>
      <p:sp>
        <p:nvSpPr>
          <p:cNvPr id="1232902" name="Rectangle 6"/>
          <p:cNvSpPr>
            <a:spLocks noChangeArrowheads="1"/>
          </p:cNvSpPr>
          <p:nvPr/>
        </p:nvSpPr>
        <p:spPr bwMode="auto">
          <a:xfrm>
            <a:off x="4648200" y="1828800"/>
            <a:ext cx="4114800" cy="224676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“</a:t>
            </a:r>
            <a:r>
              <a:rPr lang="en-US" sz="28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Kapag</a:t>
            </a:r>
            <a:r>
              <a:rPr lang="en-US" sz="28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mahal</a:t>
            </a:r>
            <a:r>
              <a:rPr lang="en-US" sz="28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mo </a:t>
            </a:r>
            <a:r>
              <a:rPr lang="en-US" sz="28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ang</a:t>
            </a:r>
            <a:r>
              <a:rPr lang="en-US" sz="28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kapwa</a:t>
            </a:r>
            <a:r>
              <a:rPr lang="en-US" sz="28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tao</a:t>
            </a:r>
            <a:r>
              <a:rPr lang="en-US" sz="28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katulad</a:t>
            </a:r>
            <a:r>
              <a:rPr lang="en-US" sz="28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ni</a:t>
            </a:r>
            <a:r>
              <a:rPr lang="en-US" sz="28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Hesus</a:t>
            </a:r>
            <a:r>
              <a:rPr lang="en-US" sz="28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hindi</a:t>
            </a:r>
            <a:r>
              <a:rPr lang="en-US" sz="28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mo </a:t>
            </a:r>
            <a:r>
              <a:rPr lang="en-US" sz="28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ipagkakaila</a:t>
            </a:r>
            <a:r>
              <a:rPr lang="en-US" sz="28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na</a:t>
            </a:r>
            <a:r>
              <a:rPr lang="en-US" sz="28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madumihan</a:t>
            </a:r>
            <a:r>
              <a:rPr lang="en-US" sz="28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" </a:t>
            </a:r>
            <a:r>
              <a:rPr lang="en-US" sz="28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(p. 152)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648200" y="4495800"/>
            <a:ext cx="4114800" cy="2015936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altLang="ja-JP" sz="2500" b="1" dirty="0" smtClean="0">
                <a:solidFill>
                  <a:schemeClr val="bg1"/>
                </a:solidFill>
                <a:cs typeface="Arial" charset="0"/>
              </a:rPr>
              <a:t>“</a:t>
            </a:r>
            <a:r>
              <a:rPr lang="en-US" altLang="ja-JP" sz="2500" b="1" dirty="0" err="1" smtClean="0">
                <a:solidFill>
                  <a:srgbClr val="FFFF00"/>
                </a:solidFill>
                <a:cs typeface="Arial" charset="0"/>
              </a:rPr>
              <a:t>Bakit</a:t>
            </a:r>
            <a:r>
              <a:rPr lang="en-US" altLang="ja-JP" sz="2500" b="1" dirty="0" smtClean="0">
                <a:solidFill>
                  <a:srgbClr val="FFFF00"/>
                </a:solidFill>
                <a:cs typeface="Arial" charset="0"/>
              </a:rPr>
              <a:t> </a:t>
            </a:r>
            <a:r>
              <a:rPr lang="en-US" altLang="ja-JP" sz="2500" b="1" dirty="0" err="1" smtClean="0">
                <a:solidFill>
                  <a:schemeClr val="bg1"/>
                </a:solidFill>
                <a:cs typeface="Arial" charset="0"/>
              </a:rPr>
              <a:t>hindi</a:t>
            </a:r>
            <a:r>
              <a:rPr lang="en-US" altLang="ja-JP" sz="25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ja-JP" sz="2500" b="1" dirty="0" err="1" smtClean="0">
                <a:solidFill>
                  <a:schemeClr val="bg1"/>
                </a:solidFill>
                <a:cs typeface="Arial" charset="0"/>
              </a:rPr>
              <a:t>ipinagkakaila</a:t>
            </a:r>
            <a:r>
              <a:rPr lang="en-US" altLang="ja-JP" sz="25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ja-JP" sz="2500" b="1" dirty="0" err="1" smtClean="0">
                <a:solidFill>
                  <a:schemeClr val="bg1"/>
                </a:solidFill>
                <a:cs typeface="Arial" charset="0"/>
              </a:rPr>
              <a:t>na</a:t>
            </a:r>
            <a:r>
              <a:rPr lang="en-US" altLang="ja-JP" sz="25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ja-JP" sz="2500" b="1" dirty="0" err="1" smtClean="0">
                <a:solidFill>
                  <a:schemeClr val="bg1"/>
                </a:solidFill>
                <a:cs typeface="Arial" charset="0"/>
              </a:rPr>
              <a:t>madumihan</a:t>
            </a:r>
            <a:r>
              <a:rPr lang="en-US" altLang="ja-JP" sz="2500" b="1" dirty="0" smtClean="0">
                <a:solidFill>
                  <a:schemeClr val="bg1"/>
                </a:solidFill>
                <a:cs typeface="Arial" charset="0"/>
              </a:rPr>
              <a:t>? </a:t>
            </a:r>
            <a:r>
              <a:rPr lang="en-US" altLang="ja-JP" sz="2500" b="1" dirty="0" err="1" smtClean="0">
                <a:solidFill>
                  <a:schemeClr val="bg1"/>
                </a:solidFill>
                <a:cs typeface="Arial" charset="0"/>
              </a:rPr>
              <a:t>Upang</a:t>
            </a:r>
            <a:r>
              <a:rPr lang="en-US" altLang="ja-JP" sz="25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ja-JP" sz="2500" b="1" dirty="0" err="1" smtClean="0">
                <a:solidFill>
                  <a:schemeClr val="bg1"/>
                </a:solidFill>
                <a:cs typeface="Arial" charset="0"/>
              </a:rPr>
              <a:t>mapagkumbabang</a:t>
            </a:r>
            <a:r>
              <a:rPr lang="en-US" altLang="ja-JP" sz="25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ja-JP" sz="2500" b="1" dirty="0" err="1" smtClean="0">
                <a:solidFill>
                  <a:schemeClr val="bg1"/>
                </a:solidFill>
                <a:cs typeface="Arial" charset="0"/>
              </a:rPr>
              <a:t>lingkuran</a:t>
            </a:r>
            <a:r>
              <a:rPr lang="en-US" altLang="ja-JP" sz="25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ja-JP" sz="2500" b="1" dirty="0" err="1" smtClean="0">
                <a:solidFill>
                  <a:schemeClr val="bg1"/>
                </a:solidFill>
                <a:cs typeface="Arial" charset="0"/>
              </a:rPr>
              <a:t>na</a:t>
            </a:r>
            <a:r>
              <a:rPr lang="en-US" altLang="ja-JP" sz="2500" b="1" dirty="0" smtClean="0">
                <a:solidFill>
                  <a:schemeClr val="bg1"/>
                </a:solidFill>
                <a:cs typeface="Arial" charset="0"/>
              </a:rPr>
              <a:t> may </a:t>
            </a:r>
            <a:r>
              <a:rPr lang="en-US" altLang="ja-JP" sz="2500" b="1" dirty="0" err="1" smtClean="0">
                <a:solidFill>
                  <a:schemeClr val="bg1"/>
                </a:solidFill>
                <a:cs typeface="Arial" charset="0"/>
              </a:rPr>
              <a:t>pagmamahal</a:t>
            </a:r>
            <a:r>
              <a:rPr lang="en-US" altLang="ja-JP" sz="2500" b="1" dirty="0" smtClean="0">
                <a:solidFill>
                  <a:schemeClr val="bg1"/>
                </a:solidFill>
                <a:cs typeface="Arial" charset="0"/>
              </a:rPr>
              <a:t>”</a:t>
            </a:r>
            <a:endParaRPr lang="en-US" sz="2500" b="1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2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2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902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696200" cy="762000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sz="2800" dirty="0" err="1" smtClean="0">
                <a:latin typeface="Arial"/>
                <a:cs typeface="Arial"/>
              </a:rPr>
              <a:t>Ang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Proseso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sa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Paghahanda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ng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Paglalahad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na</a:t>
            </a:r>
            <a:r>
              <a:rPr lang="en-US" sz="2800" dirty="0" smtClean="0">
                <a:latin typeface="Arial"/>
                <a:cs typeface="Arial"/>
              </a:rPr>
              <a:t> Sermon</a:t>
            </a:r>
            <a:endParaRPr lang="en-US" sz="28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1843088" y="502920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 useBgFill="1">
        <p:nvSpPr>
          <p:cNvPr id="1184772" name="Rectangle 4"/>
          <p:cNvSpPr>
            <a:spLocks noChangeArrowheads="1"/>
          </p:cNvSpPr>
          <p:nvPr/>
        </p:nvSpPr>
        <p:spPr bwMode="auto">
          <a:xfrm>
            <a:off x="609600" y="1524000"/>
            <a:ext cx="7848600" cy="30480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Sa </a:t>
            </a:r>
            <a:r>
              <a:rPr lang="en-US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isang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pirasong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papel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</a:t>
            </a:r>
            <a:r>
              <a:rPr lang="en-US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punan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ang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13 </a:t>
            </a:r>
            <a:r>
              <a:rPr lang="en-US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na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patlang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na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nasa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ibaba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…</a:t>
            </a:r>
            <a:endParaRPr lang="en-US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84773" name="Rectangle 5"/>
          <p:cNvSpPr>
            <a:spLocks noChangeArrowheads="1"/>
          </p:cNvSpPr>
          <p:nvPr/>
        </p:nvSpPr>
        <p:spPr bwMode="auto">
          <a:xfrm>
            <a:off x="1835696" y="5146675"/>
            <a:ext cx="1756489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Pag-aralan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19812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56388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5486400" y="502285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184777" name="Rectangle 9"/>
          <p:cNvSpPr>
            <a:spLocks noChangeArrowheads="1"/>
          </p:cNvSpPr>
          <p:nvPr/>
        </p:nvSpPr>
        <p:spPr bwMode="auto">
          <a:xfrm>
            <a:off x="1995488" y="4419600"/>
            <a:ext cx="163686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Kaayusan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84778" name="Rectangle 10"/>
          <p:cNvSpPr>
            <a:spLocks noChangeArrowheads="1"/>
          </p:cNvSpPr>
          <p:nvPr/>
        </p:nvSpPr>
        <p:spPr bwMode="auto">
          <a:xfrm>
            <a:off x="5479009" y="5181600"/>
            <a:ext cx="2030002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Pangangaral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84779" name="Rectangle 11"/>
          <p:cNvSpPr>
            <a:spLocks noChangeArrowheads="1"/>
          </p:cNvSpPr>
          <p:nvPr/>
        </p:nvSpPr>
        <p:spPr bwMode="auto">
          <a:xfrm>
            <a:off x="5638800" y="4419600"/>
            <a:ext cx="163686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Kaayusan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24447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184781" name="Rectangle 13"/>
          <p:cNvSpPr>
            <a:spLocks noChangeArrowheads="1"/>
          </p:cNvSpPr>
          <p:nvPr/>
        </p:nvSpPr>
        <p:spPr bwMode="auto">
          <a:xfrm>
            <a:off x="2438400" y="3643313"/>
            <a:ext cx="781313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PT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97294" name="Rectangle 14"/>
          <p:cNvSpPr>
            <a:spLocks noChangeArrowheads="1"/>
          </p:cNvSpPr>
          <p:nvPr/>
        </p:nvSpPr>
        <p:spPr bwMode="auto">
          <a:xfrm>
            <a:off x="60261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97295" name="Rectangle 15"/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184784" name="Rectangle 16"/>
          <p:cNvSpPr>
            <a:spLocks noChangeArrowheads="1"/>
          </p:cNvSpPr>
          <p:nvPr/>
        </p:nvSpPr>
        <p:spPr bwMode="auto">
          <a:xfrm>
            <a:off x="6005513" y="3643313"/>
            <a:ext cx="79859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PS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84785" name="Rectangle 17"/>
          <p:cNvSpPr>
            <a:spLocks noChangeArrowheads="1"/>
          </p:cNvSpPr>
          <p:nvPr/>
        </p:nvSpPr>
        <p:spPr bwMode="auto">
          <a:xfrm>
            <a:off x="3429000" y="2805113"/>
            <a:ext cx="265697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Tulay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sa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Layunin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84786" name="Rectangle 18"/>
          <p:cNvSpPr>
            <a:spLocks noChangeArrowheads="1"/>
          </p:cNvSpPr>
          <p:nvPr/>
        </p:nvSpPr>
        <p:spPr bwMode="auto">
          <a:xfrm>
            <a:off x="3733800" y="2286000"/>
            <a:ext cx="17526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 smtClean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Utak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84787" name="Rectangle 19"/>
          <p:cNvSpPr>
            <a:spLocks noChangeArrowheads="1"/>
          </p:cNvSpPr>
          <p:nvPr/>
        </p:nvSpPr>
        <p:spPr bwMode="auto">
          <a:xfrm>
            <a:off x="4038600" y="3708400"/>
            <a:ext cx="10795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 smtClean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Puso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84788" name="Rectangle 20"/>
          <p:cNvSpPr>
            <a:spLocks noChangeArrowheads="1"/>
          </p:cNvSpPr>
          <p:nvPr/>
        </p:nvSpPr>
        <p:spPr bwMode="auto">
          <a:xfrm>
            <a:off x="3886200" y="4470400"/>
            <a:ext cx="13843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 smtClean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Buto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84789" name="Rectangle 21"/>
          <p:cNvSpPr>
            <a:spLocks noChangeArrowheads="1"/>
          </p:cNvSpPr>
          <p:nvPr/>
        </p:nvSpPr>
        <p:spPr bwMode="auto">
          <a:xfrm>
            <a:off x="4038600" y="5232400"/>
            <a:ext cx="10033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 smtClean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Laman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97302" name="AutoShape 22"/>
          <p:cNvSpPr>
            <a:spLocks noChangeArrowheads="1"/>
          </p:cNvSpPr>
          <p:nvPr/>
        </p:nvSpPr>
        <p:spPr bwMode="auto">
          <a:xfrm flipH="1">
            <a:off x="374650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97303" name="AutoShape 23"/>
          <p:cNvSpPr>
            <a:spLocks noChangeArrowheads="1"/>
          </p:cNvSpPr>
          <p:nvPr/>
        </p:nvSpPr>
        <p:spPr bwMode="auto">
          <a:xfrm flipH="1">
            <a:off x="37465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97304" name="AutoShape 24"/>
          <p:cNvSpPr>
            <a:spLocks noChangeArrowheads="1"/>
          </p:cNvSpPr>
          <p:nvPr/>
        </p:nvSpPr>
        <p:spPr bwMode="auto">
          <a:xfrm flipH="1">
            <a:off x="374650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97305" name="AutoShape 25"/>
          <p:cNvSpPr>
            <a:spLocks noChangeArrowheads="1"/>
          </p:cNvSpPr>
          <p:nvPr/>
        </p:nvSpPr>
        <p:spPr bwMode="auto">
          <a:xfrm>
            <a:off x="5181600" y="3816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97306" name="AutoShape 26"/>
          <p:cNvSpPr>
            <a:spLocks noChangeArrowheads="1"/>
          </p:cNvSpPr>
          <p:nvPr/>
        </p:nvSpPr>
        <p:spPr bwMode="auto">
          <a:xfrm>
            <a:off x="5181600" y="4578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97307" name="AutoShape 27"/>
          <p:cNvSpPr>
            <a:spLocks noChangeArrowheads="1"/>
          </p:cNvSpPr>
          <p:nvPr/>
        </p:nvSpPr>
        <p:spPr bwMode="auto">
          <a:xfrm>
            <a:off x="51816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184796" name="Rectangle 28"/>
          <p:cNvSpPr>
            <a:spLocks noChangeArrowheads="1"/>
          </p:cNvSpPr>
          <p:nvPr/>
        </p:nvSpPr>
        <p:spPr bwMode="auto">
          <a:xfrm>
            <a:off x="2209800" y="1968500"/>
            <a:ext cx="1425419" cy="459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TEKSTO</a:t>
            </a:r>
            <a:endParaRPr lang="en-US" b="1" dirty="0"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84797" name="Rectangle 29"/>
          <p:cNvSpPr>
            <a:spLocks noChangeArrowheads="1"/>
          </p:cNvSpPr>
          <p:nvPr/>
        </p:nvSpPr>
        <p:spPr bwMode="auto">
          <a:xfrm>
            <a:off x="5791200" y="1968500"/>
            <a:ext cx="1533525" cy="45878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SERMON</a:t>
            </a:r>
          </a:p>
        </p:txBody>
      </p:sp>
      <p:sp>
        <p:nvSpPr>
          <p:cNvPr id="97310" name="Text Box 30"/>
          <p:cNvSpPr txBox="1">
            <a:spLocks noChangeArrowheads="1"/>
          </p:cNvSpPr>
          <p:nvPr/>
        </p:nvSpPr>
        <p:spPr bwMode="auto">
          <a:xfrm>
            <a:off x="7010400" y="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b="1">
                <a:solidFill>
                  <a:srgbClr val="00084D"/>
                </a:solidFill>
                <a:cs typeface="Arial" charset="0"/>
              </a:rPr>
              <a:t>27-28, 251</a:t>
            </a:r>
            <a:endParaRPr lang="en-US">
              <a:solidFill>
                <a:srgbClr val="00084D"/>
              </a:solidFill>
              <a:cs typeface="Arial" charset="0"/>
            </a:endParaRPr>
          </a:p>
        </p:txBody>
      </p:sp>
      <p:sp>
        <p:nvSpPr>
          <p:cNvPr id="97311" name="WordArt 31"/>
          <p:cNvSpPr>
            <a:spLocks noChangeArrowheads="1" noChangeShapeType="1" noTextEdit="1"/>
          </p:cNvSpPr>
          <p:nvPr/>
        </p:nvSpPr>
        <p:spPr bwMode="auto">
          <a:xfrm rot="-846088">
            <a:off x="0" y="228600"/>
            <a:ext cx="2209800" cy="914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520402"/>
                    </a:gs>
                  </a:gsLst>
                  <a:lin ang="17040000" scaled="1"/>
                </a:gradFill>
                <a:effectLst>
                  <a:outerShdw blurRad="63500" dist="35921" dir="2700000" sy="50000" rotWithShape="0">
                    <a:srgbClr val="875B0D"/>
                  </a:outerShdw>
                </a:effectLst>
                <a:latin typeface="Arial Black"/>
                <a:ea typeface="Arial Black"/>
                <a:cs typeface="Arial Black"/>
              </a:rPr>
              <a:t>biglaang</a:t>
            </a:r>
            <a:r>
              <a:rPr lang="en-US" sz="3600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520402"/>
                    </a:gs>
                  </a:gsLst>
                  <a:lin ang="17040000" scaled="1"/>
                </a:gradFill>
                <a:effectLst>
                  <a:outerShdw blurRad="63500" dist="35921" dir="2700000" sy="50000" rotWithShape="0">
                    <a:srgbClr val="875B0D"/>
                  </a:outerShdw>
                </a:effectLst>
                <a:latin typeface="Arial Black"/>
                <a:ea typeface="Arial Black"/>
                <a:cs typeface="Arial Black"/>
              </a:rPr>
              <a:t> </a:t>
            </a:r>
            <a:r>
              <a:rPr lang="en-US" sz="3600" kern="10" dirty="0" err="1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520402"/>
                    </a:gs>
                  </a:gsLst>
                  <a:lin ang="17040000" scaled="1"/>
                </a:gradFill>
                <a:effectLst>
                  <a:outerShdw blurRad="63500" dist="35921" dir="2700000" sy="50000" rotWithShape="0">
                    <a:srgbClr val="875B0D"/>
                  </a:outerShdw>
                </a:effectLst>
                <a:latin typeface="Arial Black"/>
                <a:ea typeface="Arial Black"/>
                <a:cs typeface="Arial Black"/>
              </a:rPr>
              <a:t>pagsusulit</a:t>
            </a:r>
            <a:endParaRPr lang="en-US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CC00"/>
                  </a:gs>
                  <a:gs pos="100000">
                    <a:srgbClr val="520402"/>
                  </a:gs>
                </a:gsLst>
                <a:lin ang="17040000" scaled="1"/>
              </a:gradFill>
              <a:effectLst>
                <a:outerShdw blurRad="63500" dist="35921" dir="2700000" sy="50000" rotWithShape="0">
                  <a:srgbClr val="875B0D"/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97312" name="Line 32"/>
          <p:cNvSpPr>
            <a:spLocks noChangeShapeType="1"/>
          </p:cNvSpPr>
          <p:nvPr/>
        </p:nvSpPr>
        <p:spPr bwMode="auto">
          <a:xfrm>
            <a:off x="2286000" y="23622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13" name="Line 33"/>
          <p:cNvSpPr>
            <a:spLocks noChangeShapeType="1"/>
          </p:cNvSpPr>
          <p:nvPr/>
        </p:nvSpPr>
        <p:spPr bwMode="auto">
          <a:xfrm>
            <a:off x="5791200" y="23622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14" name="Line 34"/>
          <p:cNvSpPr>
            <a:spLocks noChangeShapeType="1"/>
          </p:cNvSpPr>
          <p:nvPr/>
        </p:nvSpPr>
        <p:spPr bwMode="auto">
          <a:xfrm>
            <a:off x="3962400" y="26670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15" name="Line 35"/>
          <p:cNvSpPr>
            <a:spLocks noChangeShapeType="1"/>
          </p:cNvSpPr>
          <p:nvPr/>
        </p:nvSpPr>
        <p:spPr bwMode="auto">
          <a:xfrm>
            <a:off x="3962400" y="41148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16" name="Line 36"/>
          <p:cNvSpPr>
            <a:spLocks noChangeShapeType="1"/>
          </p:cNvSpPr>
          <p:nvPr/>
        </p:nvSpPr>
        <p:spPr bwMode="auto">
          <a:xfrm>
            <a:off x="3962400" y="48768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17" name="Line 37"/>
          <p:cNvSpPr>
            <a:spLocks noChangeShapeType="1"/>
          </p:cNvSpPr>
          <p:nvPr/>
        </p:nvSpPr>
        <p:spPr bwMode="auto">
          <a:xfrm>
            <a:off x="3962400" y="56388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84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84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84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84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84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847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84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84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847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847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84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84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847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847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84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84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84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847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84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84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84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847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84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84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184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184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184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184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184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184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184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4773" grpId="0"/>
      <p:bldP spid="1184777" grpId="0"/>
      <p:bldP spid="1184778" grpId="0"/>
      <p:bldP spid="1184779" grpId="0"/>
      <p:bldP spid="1184781" grpId="0"/>
      <p:bldP spid="1184784" grpId="0"/>
      <p:bldP spid="1184785" grpId="0"/>
      <p:bldP spid="1184786" grpId="0"/>
      <p:bldP spid="1184787" grpId="0"/>
      <p:bldP spid="1184788" grpId="0"/>
      <p:bldP spid="1184789" grpId="0"/>
      <p:bldP spid="1184796" grpId="0" animBg="1"/>
      <p:bldP spid="118479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8305800" y="76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chemeClr val="bg1"/>
                </a:solidFill>
                <a:cs typeface="Arial" charset="0"/>
              </a:rPr>
              <a:t>41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0"/>
            <a:ext cx="8229600" cy="6556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sz="3500" b="1" dirty="0" err="1" smtClean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Halimbawa</a:t>
            </a:r>
            <a:r>
              <a:rPr lang="en-US" sz="3500" b="1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ng</a:t>
            </a:r>
            <a:r>
              <a:rPr lang="en-US" sz="3500" b="1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mula</a:t>
            </a:r>
            <a:r>
              <a:rPr lang="en-US" sz="3500" b="1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 EI </a:t>
            </a:r>
            <a:r>
              <a:rPr lang="en-US" sz="3500" b="1" dirty="0" err="1" smtClean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patunong</a:t>
            </a:r>
            <a:r>
              <a:rPr lang="en-US" sz="3500" b="1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 MI</a:t>
            </a:r>
            <a:endParaRPr lang="en-US" sz="3500" b="1" dirty="0">
              <a:solidFill>
                <a:srgbClr val="FF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34948" name="Rectangle 4"/>
          <p:cNvSpPr>
            <a:spLocks noChangeArrowheads="1"/>
          </p:cNvSpPr>
          <p:nvPr/>
        </p:nvSpPr>
        <p:spPr bwMode="auto">
          <a:xfrm>
            <a:off x="251520" y="1482725"/>
            <a:ext cx="4249043" cy="526297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30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“</a:t>
            </a:r>
            <a:r>
              <a:rPr lang="en-US" sz="30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Ang</a:t>
            </a:r>
            <a:r>
              <a:rPr lang="en-US" sz="30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dahilan</a:t>
            </a:r>
            <a:r>
              <a:rPr lang="en-US" sz="30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kung </a:t>
            </a:r>
            <a:r>
              <a:rPr lang="en-US" sz="30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bakit</a:t>
            </a:r>
            <a:r>
              <a:rPr lang="en-US" sz="30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hininto</a:t>
            </a:r>
            <a:r>
              <a:rPr lang="en-US" sz="30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ni</a:t>
            </a:r>
            <a:r>
              <a:rPr lang="en-US" sz="30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Pablo </a:t>
            </a:r>
            <a:r>
              <a:rPr lang="en-US" sz="30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ang</a:t>
            </a:r>
            <a:r>
              <a:rPr lang="en-US" sz="30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pagpapalanganin</a:t>
            </a:r>
            <a:r>
              <a:rPr lang="en-US" sz="30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na</a:t>
            </a:r>
            <a:r>
              <a:rPr lang="en-US" sz="30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pagalingin</a:t>
            </a:r>
            <a:r>
              <a:rPr lang="en-US" sz="30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ang</a:t>
            </a:r>
            <a:r>
              <a:rPr lang="en-US" sz="30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kanyang</a:t>
            </a:r>
            <a:r>
              <a:rPr lang="en-US" sz="30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karamdaman</a:t>
            </a:r>
            <a:r>
              <a:rPr lang="en-US" sz="30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ay </a:t>
            </a:r>
            <a:r>
              <a:rPr lang="en-US" sz="30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dahil</a:t>
            </a:r>
            <a:r>
              <a:rPr lang="en-US" sz="30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natuto</a:t>
            </a:r>
            <a:r>
              <a:rPr lang="en-US" sz="30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nyang</a:t>
            </a:r>
            <a:r>
              <a:rPr lang="en-US" sz="30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pagpahalagan</a:t>
            </a:r>
            <a:r>
              <a:rPr lang="en-US" sz="30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nag </a:t>
            </a:r>
            <a:r>
              <a:rPr lang="en-US" sz="30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pagkumbaba</a:t>
            </a:r>
            <a:r>
              <a:rPr lang="en-US" sz="30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at </a:t>
            </a:r>
            <a:r>
              <a:rPr lang="en-US" sz="30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ang</a:t>
            </a:r>
            <a:r>
              <a:rPr lang="en-US" sz="30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lakas</a:t>
            </a:r>
            <a:r>
              <a:rPr lang="en-US" sz="30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na</a:t>
            </a:r>
            <a:r>
              <a:rPr lang="en-US" sz="30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dinudulot</a:t>
            </a:r>
            <a:r>
              <a:rPr lang="en-US" sz="30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nito</a:t>
            </a:r>
            <a:r>
              <a:rPr lang="en-US" sz="30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”</a:t>
            </a:r>
          </a:p>
          <a:p>
            <a:pPr algn="just" eaLnBrk="1" hangingPunct="1">
              <a:spcBef>
                <a:spcPct val="20000"/>
              </a:spcBef>
              <a:defRPr/>
            </a:pPr>
            <a:r>
              <a:rPr lang="en-US" sz="30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(2 Cor. 12:7-10)</a:t>
            </a:r>
          </a:p>
        </p:txBody>
      </p:sp>
      <p:sp>
        <p:nvSpPr>
          <p:cNvPr id="1234949" name="Line 5"/>
          <p:cNvSpPr>
            <a:spLocks noChangeShapeType="1"/>
          </p:cNvSpPr>
          <p:nvPr/>
        </p:nvSpPr>
        <p:spPr bwMode="auto">
          <a:xfrm>
            <a:off x="990600" y="10072688"/>
            <a:ext cx="46482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/>
              <a:ea typeface="ＭＳ Ｐゴシック" pitchFamily="-111" charset="-128"/>
              <a:cs typeface="Arial"/>
            </a:endParaRPr>
          </a:p>
        </p:txBody>
      </p:sp>
      <p:sp>
        <p:nvSpPr>
          <p:cNvPr id="1234950" name="Rectangle 6"/>
          <p:cNvSpPr>
            <a:spLocks noChangeArrowheads="1"/>
          </p:cNvSpPr>
          <p:nvPr/>
        </p:nvSpPr>
        <p:spPr bwMode="auto">
          <a:xfrm>
            <a:off x="4572000" y="1482725"/>
            <a:ext cx="4464050" cy="3139321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altLang="ja-JP" sz="2700" b="1" dirty="0" smtClean="0">
                <a:solidFill>
                  <a:schemeClr val="bg1"/>
                </a:solidFill>
                <a:cs typeface="Arial" charset="0"/>
              </a:rPr>
              <a:t>“</a:t>
            </a:r>
            <a:r>
              <a:rPr lang="en-US" altLang="ja-JP" sz="2700" b="1" dirty="0" err="1" smtClean="0">
                <a:solidFill>
                  <a:schemeClr val="bg1"/>
                </a:solidFill>
                <a:cs typeface="Arial" charset="0"/>
              </a:rPr>
              <a:t>Ang</a:t>
            </a:r>
            <a:r>
              <a:rPr lang="en-US" altLang="ja-JP" sz="27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ja-JP" sz="2700" b="1" dirty="0" err="1" smtClean="0">
                <a:solidFill>
                  <a:schemeClr val="bg1"/>
                </a:solidFill>
                <a:cs typeface="Arial" charset="0"/>
              </a:rPr>
              <a:t>bagay</a:t>
            </a:r>
            <a:r>
              <a:rPr lang="en-US" altLang="ja-JP" sz="27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ja-JP" sz="2700" b="1" dirty="0" err="1" smtClean="0">
                <a:solidFill>
                  <a:schemeClr val="bg1"/>
                </a:solidFill>
                <a:cs typeface="Arial" charset="0"/>
              </a:rPr>
              <a:t>na</a:t>
            </a:r>
            <a:r>
              <a:rPr lang="en-US" altLang="ja-JP" sz="27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ja-JP" sz="2700" b="1" dirty="0" err="1" smtClean="0">
                <a:solidFill>
                  <a:schemeClr val="bg1"/>
                </a:solidFill>
                <a:cs typeface="Arial" charset="0"/>
              </a:rPr>
              <a:t>iyong</a:t>
            </a:r>
            <a:r>
              <a:rPr lang="en-US" altLang="ja-JP" sz="27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ja-JP" sz="2700" b="1" i="1" dirty="0" err="1" smtClean="0">
                <a:solidFill>
                  <a:schemeClr val="bg1"/>
                </a:solidFill>
                <a:cs typeface="Arial" charset="0"/>
              </a:rPr>
              <a:t>laging</a:t>
            </a:r>
            <a:r>
              <a:rPr lang="en-US" altLang="ja-JP" sz="2700" b="1" i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ja-JP" sz="2700" b="1" i="1" dirty="0" err="1" smtClean="0">
                <a:solidFill>
                  <a:schemeClr val="bg1"/>
                </a:solidFill>
                <a:cs typeface="Arial" charset="0"/>
              </a:rPr>
              <a:t>pinalanganin</a:t>
            </a:r>
            <a:r>
              <a:rPr lang="en-US" altLang="ja-JP" sz="2700" b="1" i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ja-JP" sz="2700" b="1" dirty="0" err="1" smtClean="0">
                <a:solidFill>
                  <a:schemeClr val="bg1"/>
                </a:solidFill>
                <a:cs typeface="Arial" charset="0"/>
              </a:rPr>
              <a:t>na</a:t>
            </a:r>
            <a:r>
              <a:rPr lang="en-US" altLang="ja-JP" sz="27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ja-JP" sz="2700" b="1" i="1" dirty="0" err="1" smtClean="0">
                <a:solidFill>
                  <a:schemeClr val="bg1"/>
                </a:solidFill>
                <a:cs typeface="Arial" charset="0"/>
              </a:rPr>
              <a:t>tanggalin</a:t>
            </a:r>
            <a:r>
              <a:rPr lang="en-US" altLang="ja-JP" sz="27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ja-JP" sz="2700" b="1" dirty="0" err="1" smtClean="0">
                <a:solidFill>
                  <a:schemeClr val="bg1"/>
                </a:solidFill>
                <a:cs typeface="Arial" charset="0"/>
              </a:rPr>
              <a:t>ng</a:t>
            </a:r>
            <a:r>
              <a:rPr lang="en-US" altLang="ja-JP" sz="27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ja-JP" sz="2700" b="1" dirty="0" err="1" smtClean="0">
                <a:solidFill>
                  <a:schemeClr val="bg1"/>
                </a:solidFill>
                <a:cs typeface="Arial" charset="0"/>
              </a:rPr>
              <a:t>Diyos</a:t>
            </a:r>
            <a:r>
              <a:rPr lang="en-US" altLang="ja-JP" sz="27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ja-JP" sz="2700" b="1" dirty="0" err="1" smtClean="0">
                <a:solidFill>
                  <a:schemeClr val="bg1"/>
                </a:solidFill>
                <a:cs typeface="Arial" charset="0"/>
              </a:rPr>
              <a:t>sa</a:t>
            </a:r>
            <a:r>
              <a:rPr lang="en-US" altLang="ja-JP" sz="27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ja-JP" sz="2700" b="1" dirty="0" err="1" smtClean="0">
                <a:solidFill>
                  <a:schemeClr val="bg1"/>
                </a:solidFill>
                <a:cs typeface="Arial" charset="0"/>
              </a:rPr>
              <a:t>buhay</a:t>
            </a:r>
            <a:r>
              <a:rPr lang="en-US" altLang="ja-JP" sz="2700" b="1" dirty="0" smtClean="0">
                <a:solidFill>
                  <a:schemeClr val="bg1"/>
                </a:solidFill>
                <a:cs typeface="Arial" charset="0"/>
              </a:rPr>
              <a:t> mo ay </a:t>
            </a:r>
            <a:r>
              <a:rPr lang="en-US" altLang="ja-JP" sz="2700" b="1" dirty="0" err="1" smtClean="0">
                <a:solidFill>
                  <a:schemeClr val="bg1"/>
                </a:solidFill>
                <a:cs typeface="Arial" charset="0"/>
              </a:rPr>
              <a:t>mismong</a:t>
            </a:r>
            <a:r>
              <a:rPr lang="en-US" altLang="ja-JP" sz="27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ja-JP" sz="2700" b="1" dirty="0" err="1" smtClean="0">
                <a:solidFill>
                  <a:schemeClr val="bg1"/>
                </a:solidFill>
                <a:cs typeface="Arial" charset="0"/>
              </a:rPr>
              <a:t>bagay</a:t>
            </a:r>
            <a:r>
              <a:rPr lang="en-US" altLang="ja-JP" sz="27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ja-JP" sz="2700" b="1" dirty="0" err="1" smtClean="0">
                <a:solidFill>
                  <a:schemeClr val="bg1"/>
                </a:solidFill>
                <a:cs typeface="Arial" charset="0"/>
              </a:rPr>
              <a:t>na</a:t>
            </a:r>
            <a:r>
              <a:rPr lang="en-US" altLang="ja-JP" sz="27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ja-JP" sz="2700" b="1" dirty="0" err="1" smtClean="0">
                <a:solidFill>
                  <a:schemeClr val="bg1"/>
                </a:solidFill>
                <a:cs typeface="Arial" charset="0"/>
              </a:rPr>
              <a:t>nais</a:t>
            </a:r>
            <a:r>
              <a:rPr lang="en-US" altLang="ja-JP" sz="2700" b="1" dirty="0" smtClean="0">
                <a:solidFill>
                  <a:schemeClr val="bg1"/>
                </a:solidFill>
                <a:cs typeface="Arial" charset="0"/>
              </a:rPr>
              <a:t> mo </a:t>
            </a:r>
            <a:r>
              <a:rPr lang="en-US" altLang="ja-JP" sz="2700" b="1" dirty="0" err="1" smtClean="0">
                <a:solidFill>
                  <a:schemeClr val="bg1"/>
                </a:solidFill>
                <a:cs typeface="Arial" charset="0"/>
              </a:rPr>
              <a:t>rin</a:t>
            </a:r>
            <a:r>
              <a:rPr lang="en-US" altLang="ja-JP" sz="27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ja-JP" sz="2700" b="1" i="1" dirty="0" err="1" smtClean="0">
                <a:solidFill>
                  <a:schemeClr val="bg1"/>
                </a:solidFill>
                <a:cs typeface="Arial" charset="0"/>
              </a:rPr>
              <a:t>panatilihin</a:t>
            </a:r>
            <a:r>
              <a:rPr lang="en-US" altLang="ja-JP" sz="2700" b="1" dirty="0" smtClean="0">
                <a:solidFill>
                  <a:schemeClr val="bg1"/>
                </a:solidFill>
                <a:cs typeface="Arial" charset="0"/>
              </a:rPr>
              <a:t>.”</a:t>
            </a:r>
          </a:p>
          <a:p>
            <a:pPr eaLnBrk="1" hangingPunct="1">
              <a:spcBef>
                <a:spcPct val="20000"/>
              </a:spcBef>
              <a:defRPr/>
            </a:pPr>
            <a:endParaRPr lang="en-US" sz="1000" b="1" dirty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cs typeface="Arial" charset="0"/>
              </a:rPr>
              <a:t>(Don </a:t>
            </a:r>
            <a:r>
              <a:rPr lang="en-US" sz="2000" b="1" dirty="0" err="1">
                <a:solidFill>
                  <a:schemeClr val="bg1"/>
                </a:solidFill>
                <a:cs typeface="Arial" charset="0"/>
              </a:rPr>
              <a:t>Sunukjian</a:t>
            </a:r>
            <a:r>
              <a:rPr lang="en-US" sz="2000" b="1" dirty="0">
                <a:solidFill>
                  <a:schemeClr val="bg1"/>
                </a:solidFill>
                <a:cs typeface="Arial" charset="0"/>
              </a:rPr>
              <a:t>, Talbot Seminary)</a:t>
            </a:r>
            <a:endParaRPr lang="en-US" sz="28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495800" y="4724400"/>
            <a:ext cx="4572000" cy="193899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altLang="ja-JP" b="1" dirty="0" smtClean="0">
                <a:solidFill>
                  <a:schemeClr val="bg1"/>
                </a:solidFill>
                <a:cs typeface="Arial" charset="0"/>
              </a:rPr>
              <a:t>“</a:t>
            </a:r>
            <a:r>
              <a:rPr lang="en-US" altLang="ja-JP" b="1" dirty="0" err="1" smtClean="0">
                <a:solidFill>
                  <a:srgbClr val="FFFF00"/>
                </a:solidFill>
                <a:cs typeface="Arial" charset="0"/>
              </a:rPr>
              <a:t>Bakit</a:t>
            </a:r>
            <a:r>
              <a:rPr lang="en-US" altLang="ja-JP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ja-JP" b="1" dirty="0" err="1" smtClean="0">
                <a:solidFill>
                  <a:schemeClr val="bg1"/>
                </a:solidFill>
                <a:cs typeface="Arial" charset="0"/>
              </a:rPr>
              <a:t>hihinto</a:t>
            </a:r>
            <a:r>
              <a:rPr lang="en-US" altLang="ja-JP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ja-JP" b="1" dirty="0" err="1" smtClean="0">
                <a:solidFill>
                  <a:schemeClr val="bg1"/>
                </a:solidFill>
                <a:cs typeface="Arial" charset="0"/>
              </a:rPr>
              <a:t>sa</a:t>
            </a:r>
            <a:r>
              <a:rPr lang="en-US" altLang="ja-JP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ja-JP" b="1" dirty="0" err="1" smtClean="0">
                <a:solidFill>
                  <a:schemeClr val="bg1"/>
                </a:solidFill>
                <a:cs typeface="Arial" charset="0"/>
              </a:rPr>
              <a:t>pagdadasal</a:t>
            </a:r>
            <a:r>
              <a:rPr lang="en-US" altLang="ja-JP" b="1" dirty="0" smtClean="0">
                <a:solidFill>
                  <a:schemeClr val="bg1"/>
                </a:solidFill>
                <a:cs typeface="Arial" charset="0"/>
              </a:rPr>
              <a:t>? Para </a:t>
            </a:r>
            <a:r>
              <a:rPr lang="en-US" altLang="ja-JP" b="1" dirty="0" err="1" smtClean="0">
                <a:solidFill>
                  <a:schemeClr val="bg1"/>
                </a:solidFill>
                <a:cs typeface="Arial" charset="0"/>
              </a:rPr>
              <a:t>mapahalagan</a:t>
            </a:r>
            <a:r>
              <a:rPr lang="en-US" altLang="ja-JP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ja-JP" b="1" dirty="0" err="1" smtClean="0">
                <a:solidFill>
                  <a:schemeClr val="bg1"/>
                </a:solidFill>
                <a:cs typeface="Arial" charset="0"/>
              </a:rPr>
              <a:t>ang</a:t>
            </a:r>
            <a:r>
              <a:rPr lang="en-US" altLang="ja-JP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ja-JP" b="1" dirty="0" err="1" smtClean="0">
                <a:solidFill>
                  <a:schemeClr val="bg1"/>
                </a:solidFill>
                <a:cs typeface="Arial" charset="0"/>
              </a:rPr>
              <a:t>pagkumbaba</a:t>
            </a:r>
            <a:r>
              <a:rPr lang="en-US" altLang="ja-JP" b="1" dirty="0" smtClean="0">
                <a:solidFill>
                  <a:schemeClr val="bg1"/>
                </a:solidFill>
                <a:cs typeface="Arial" charset="0"/>
              </a:rPr>
              <a:t> at </a:t>
            </a:r>
            <a:r>
              <a:rPr lang="en-US" altLang="ja-JP" b="1" dirty="0" err="1" smtClean="0">
                <a:solidFill>
                  <a:schemeClr val="bg1"/>
                </a:solidFill>
                <a:cs typeface="Arial" charset="0"/>
              </a:rPr>
              <a:t>lakas</a:t>
            </a:r>
            <a:r>
              <a:rPr lang="en-US" altLang="ja-JP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ja-JP" b="1" dirty="0" err="1" smtClean="0">
                <a:solidFill>
                  <a:schemeClr val="bg1"/>
                </a:solidFill>
                <a:cs typeface="Arial" charset="0"/>
              </a:rPr>
              <a:t>higit</a:t>
            </a:r>
            <a:r>
              <a:rPr lang="en-US" altLang="ja-JP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ja-JP" b="1" dirty="0" err="1" smtClean="0">
                <a:solidFill>
                  <a:schemeClr val="bg1"/>
                </a:solidFill>
                <a:cs typeface="Arial" charset="0"/>
              </a:rPr>
              <a:t>sa</a:t>
            </a:r>
            <a:r>
              <a:rPr lang="en-US" altLang="ja-JP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ja-JP" b="1" dirty="0" err="1" smtClean="0">
                <a:solidFill>
                  <a:schemeClr val="bg1"/>
                </a:solidFill>
                <a:cs typeface="Arial" charset="0"/>
              </a:rPr>
              <a:t>pagkamit</a:t>
            </a:r>
            <a:r>
              <a:rPr lang="en-US" altLang="ja-JP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ja-JP" b="1" dirty="0" err="1" smtClean="0">
                <a:solidFill>
                  <a:schemeClr val="bg1"/>
                </a:solidFill>
                <a:cs typeface="Arial" charset="0"/>
              </a:rPr>
              <a:t>ng</a:t>
            </a:r>
            <a:r>
              <a:rPr lang="en-US" altLang="ja-JP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ja-JP" b="1" dirty="0" err="1" smtClean="0">
                <a:solidFill>
                  <a:schemeClr val="bg1"/>
                </a:solidFill>
                <a:cs typeface="Arial" charset="0"/>
              </a:rPr>
              <a:t>sagot</a:t>
            </a:r>
            <a:r>
              <a:rPr lang="en-US" altLang="ja-JP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ja-JP" b="1" dirty="0" err="1" smtClean="0">
                <a:solidFill>
                  <a:schemeClr val="bg1"/>
                </a:solidFill>
                <a:cs typeface="Arial" charset="0"/>
              </a:rPr>
              <a:t>sa</a:t>
            </a:r>
            <a:r>
              <a:rPr lang="en-US" altLang="ja-JP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ja-JP" b="1" dirty="0" err="1" smtClean="0">
                <a:solidFill>
                  <a:schemeClr val="bg1"/>
                </a:solidFill>
                <a:cs typeface="Arial" charset="0"/>
              </a:rPr>
              <a:t>panalangin</a:t>
            </a:r>
            <a:r>
              <a:rPr lang="en-US" altLang="ja-JP" b="1" dirty="0" smtClean="0">
                <a:solidFill>
                  <a:schemeClr val="bg1"/>
                </a:solidFill>
                <a:cs typeface="Arial" charset="0"/>
              </a:rPr>
              <a:t>”</a:t>
            </a:r>
            <a:endParaRPr lang="en-US" b="1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4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4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4950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450" y="-6350"/>
            <a:ext cx="7956550" cy="838200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en-US" sz="3600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Efeso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6:4</a:t>
            </a:r>
            <a:endParaRPr lang="en-US" sz="36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36194" name="Picture 4" descr="discip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331913" y="3676650"/>
            <a:ext cx="7812087" cy="29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l-GR" sz="3600">
                <a:solidFill>
                  <a:srgbClr val="FFFFFF"/>
                </a:solidFill>
              </a:rPr>
              <a:t>Καὶ οἱ πατέρες, </a:t>
            </a:r>
            <a:endParaRPr lang="en-US" sz="3600">
              <a:solidFill>
                <a:srgbClr val="FFFFFF"/>
              </a:solidFill>
            </a:endParaRPr>
          </a:p>
          <a:p>
            <a:r>
              <a:rPr lang="el-GR" sz="3600">
                <a:solidFill>
                  <a:srgbClr val="FFFFFF"/>
                </a:solidFill>
              </a:rPr>
              <a:t>μὴ παροργίζετε τὰ τέκνα ὑμῶν </a:t>
            </a:r>
            <a:endParaRPr lang="en-US" sz="3600">
              <a:solidFill>
                <a:srgbClr val="FFFFFF"/>
              </a:solidFill>
            </a:endParaRPr>
          </a:p>
          <a:p>
            <a:r>
              <a:rPr lang="el-GR" sz="3600">
                <a:solidFill>
                  <a:srgbClr val="FFFFFF"/>
                </a:solidFill>
              </a:rPr>
              <a:t>ἀλλὰ ἐκτρέφετε αὐτὰ </a:t>
            </a:r>
            <a:endParaRPr lang="en-US" sz="3600">
              <a:solidFill>
                <a:srgbClr val="FFFFFF"/>
              </a:solidFill>
            </a:endParaRPr>
          </a:p>
          <a:p>
            <a:r>
              <a:rPr lang="en-US" sz="3600">
                <a:solidFill>
                  <a:srgbClr val="FFFFFF"/>
                </a:solidFill>
              </a:rPr>
              <a:t>	</a:t>
            </a:r>
            <a:r>
              <a:rPr lang="el-GR" sz="3600">
                <a:solidFill>
                  <a:srgbClr val="FFFFFF"/>
                </a:solidFill>
              </a:rPr>
              <a:t>ἐν παιδείᾳ καὶ </a:t>
            </a:r>
            <a:endParaRPr lang="en-US" sz="3600">
              <a:solidFill>
                <a:srgbClr val="FFFFFF"/>
              </a:solidFill>
            </a:endParaRPr>
          </a:p>
          <a:p>
            <a:r>
              <a:rPr lang="en-US" sz="3600">
                <a:solidFill>
                  <a:srgbClr val="FFFFFF"/>
                </a:solidFill>
              </a:rPr>
              <a:t>	</a:t>
            </a:r>
            <a:r>
              <a:rPr lang="el-GR" sz="3600">
                <a:solidFill>
                  <a:srgbClr val="FFFFFF"/>
                </a:solidFill>
              </a:rPr>
              <a:t>νουθεσίᾳ κυρίου</a:t>
            </a:r>
            <a:r>
              <a:rPr lang="en-US" sz="2800" b="1">
                <a:solidFill>
                  <a:schemeClr val="bg1"/>
                </a:solidFill>
              </a:rPr>
              <a:t>  (NA27 GNT 1993)</a:t>
            </a:r>
            <a:endParaRPr lang="en-US" sz="2800" b="1">
              <a:solidFill>
                <a:srgbClr val="FFFFFF"/>
              </a:solidFill>
              <a:latin typeface="Bwgrkl" charset="0"/>
              <a:cs typeface="Bwgrkl" charset="0"/>
            </a:endParaRPr>
          </a:p>
        </p:txBody>
      </p:sp>
      <p:pic>
        <p:nvPicPr>
          <p:cNvPr id="13619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125" y="-458788"/>
            <a:ext cx="3771900" cy="248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331913" y="981075"/>
            <a:ext cx="7812087" cy="25193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b="1" dirty="0" smtClean="0">
                <a:solidFill>
                  <a:srgbClr val="FFFFFF"/>
                </a:solidFill>
              </a:rPr>
              <a:t>"</a:t>
            </a:r>
            <a:r>
              <a:rPr lang="en-US" sz="3200" b="1" dirty="0" err="1" smtClean="0">
                <a:solidFill>
                  <a:srgbClr val="FFFFFF"/>
                </a:solidFill>
              </a:rPr>
              <a:t>Mga</a:t>
            </a:r>
            <a:r>
              <a:rPr lang="en-US" sz="3200" b="1" dirty="0" smtClean="0">
                <a:solidFill>
                  <a:srgbClr val="FFFFFF"/>
                </a:solidFill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</a:rPr>
              <a:t>magulang</a:t>
            </a:r>
            <a:r>
              <a:rPr lang="en-US" sz="3200" b="1" dirty="0" smtClean="0">
                <a:solidFill>
                  <a:srgbClr val="FFFFFF"/>
                </a:solidFill>
              </a:rPr>
              <a:t>, </a:t>
            </a:r>
            <a:r>
              <a:rPr lang="en-US" sz="3200" b="1" dirty="0" err="1" smtClean="0">
                <a:solidFill>
                  <a:srgbClr val="FFFFFF"/>
                </a:solidFill>
              </a:rPr>
              <a:t>huwag</a:t>
            </a:r>
            <a:r>
              <a:rPr lang="en-US" sz="3200" b="1" dirty="0" smtClean="0">
                <a:solidFill>
                  <a:srgbClr val="FFFFFF"/>
                </a:solidFill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</a:rPr>
              <a:t>ninyong</a:t>
            </a:r>
            <a:r>
              <a:rPr lang="en-US" sz="3200" b="1" dirty="0" smtClean="0">
                <a:solidFill>
                  <a:srgbClr val="FFFFFF"/>
                </a:solidFill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</a:rPr>
              <a:t>ibuyo</a:t>
            </a:r>
            <a:r>
              <a:rPr lang="en-US" sz="3200" b="1" dirty="0" smtClean="0">
                <a:solidFill>
                  <a:srgbClr val="FFFFFF"/>
                </a:solidFill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</a:rPr>
              <a:t>sa</a:t>
            </a:r>
            <a:r>
              <a:rPr lang="en-US" sz="3200" b="1" dirty="0" smtClean="0">
                <a:solidFill>
                  <a:srgbClr val="FFFFFF"/>
                </a:solidFill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</a:rPr>
              <a:t>paghihimagsik</a:t>
            </a:r>
            <a:r>
              <a:rPr lang="en-US" sz="3200" b="1" dirty="0" smtClean="0">
                <a:solidFill>
                  <a:srgbClr val="FFFFFF"/>
                </a:solidFill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</a:rPr>
              <a:t>laban</a:t>
            </a:r>
            <a:r>
              <a:rPr lang="en-US" sz="3200" b="1" dirty="0" smtClean="0">
                <a:solidFill>
                  <a:srgbClr val="FFFFFF"/>
                </a:solidFill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</a:rPr>
              <a:t>sa</a:t>
            </a:r>
            <a:r>
              <a:rPr lang="en-US" sz="3200" b="1" dirty="0" smtClean="0">
                <a:solidFill>
                  <a:srgbClr val="FFFFFF"/>
                </a:solidFill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</a:rPr>
              <a:t>inyo</a:t>
            </a:r>
            <a:r>
              <a:rPr lang="en-US" sz="3200" b="1" dirty="0" smtClean="0">
                <a:solidFill>
                  <a:srgbClr val="FFFFFF"/>
                </a:solidFill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</a:rPr>
              <a:t>ang</a:t>
            </a:r>
            <a:r>
              <a:rPr lang="en-US" sz="3200" b="1" dirty="0" smtClean="0">
                <a:solidFill>
                  <a:srgbClr val="FFFFFF"/>
                </a:solidFill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</a:rPr>
              <a:t>inyong</a:t>
            </a:r>
            <a:r>
              <a:rPr lang="en-US" sz="3200" b="1" dirty="0" smtClean="0">
                <a:solidFill>
                  <a:srgbClr val="FFFFFF"/>
                </a:solidFill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</a:rPr>
              <a:t>mga</a:t>
            </a:r>
            <a:r>
              <a:rPr lang="en-US" sz="3200" b="1" dirty="0" smtClean="0">
                <a:solidFill>
                  <a:srgbClr val="FFFFFF"/>
                </a:solidFill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</a:rPr>
              <a:t>anak</a:t>
            </a:r>
            <a:r>
              <a:rPr lang="en-US" sz="3200" b="1" dirty="0" smtClean="0">
                <a:solidFill>
                  <a:srgbClr val="FFFFFF"/>
                </a:solidFill>
              </a:rPr>
              <a:t>. Sa </a:t>
            </a:r>
            <a:r>
              <a:rPr lang="en-US" sz="3200" b="1" dirty="0" err="1" smtClean="0">
                <a:solidFill>
                  <a:srgbClr val="FFFFFF"/>
                </a:solidFill>
              </a:rPr>
              <a:t>halip</a:t>
            </a:r>
            <a:r>
              <a:rPr lang="en-US" sz="3200" b="1" dirty="0" smtClean="0">
                <a:solidFill>
                  <a:srgbClr val="FFFFFF"/>
                </a:solidFill>
              </a:rPr>
              <a:t>, </a:t>
            </a:r>
            <a:r>
              <a:rPr lang="en-US" sz="3200" b="1" dirty="0" err="1" smtClean="0">
                <a:solidFill>
                  <a:srgbClr val="FFFFFF"/>
                </a:solidFill>
              </a:rPr>
              <a:t>palakihin</a:t>
            </a:r>
            <a:r>
              <a:rPr lang="en-US" sz="3200" b="1" dirty="0" smtClean="0">
                <a:solidFill>
                  <a:srgbClr val="FFFFFF"/>
                </a:solidFill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</a:rPr>
              <a:t>ninyo</a:t>
            </a:r>
            <a:r>
              <a:rPr lang="en-US" sz="3200" b="1" dirty="0" smtClean="0">
                <a:solidFill>
                  <a:srgbClr val="FFFFFF"/>
                </a:solidFill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</a:rPr>
              <a:t>sila</a:t>
            </a:r>
            <a:r>
              <a:rPr lang="en-US" sz="3200" b="1" dirty="0" smtClean="0">
                <a:solidFill>
                  <a:srgbClr val="FFFFFF"/>
                </a:solidFill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</a:rPr>
              <a:t>ayon</a:t>
            </a:r>
            <a:r>
              <a:rPr lang="en-US" sz="3200" b="1" dirty="0" smtClean="0">
                <a:solidFill>
                  <a:srgbClr val="FFFFFF"/>
                </a:solidFill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</a:rPr>
              <a:t>sa</a:t>
            </a:r>
            <a:r>
              <a:rPr lang="en-US" sz="3200" b="1" dirty="0" smtClean="0">
                <a:solidFill>
                  <a:srgbClr val="FFFFFF"/>
                </a:solidFill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</a:rPr>
              <a:t>disiplina</a:t>
            </a:r>
            <a:r>
              <a:rPr lang="en-US" sz="3200" b="1" dirty="0" smtClean="0">
                <a:solidFill>
                  <a:srgbClr val="FFFFFF"/>
                </a:solidFill>
              </a:rPr>
              <a:t> at </a:t>
            </a:r>
            <a:r>
              <a:rPr lang="en-US" sz="3200" b="1" dirty="0" err="1" smtClean="0">
                <a:solidFill>
                  <a:srgbClr val="FFFFFF"/>
                </a:solidFill>
              </a:rPr>
              <a:t>aral</a:t>
            </a:r>
            <a:r>
              <a:rPr lang="en-US" sz="3200" b="1" dirty="0" smtClean="0">
                <a:solidFill>
                  <a:srgbClr val="FFFFFF"/>
                </a:solidFill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</a:rPr>
              <a:t>ng</a:t>
            </a:r>
            <a:r>
              <a:rPr lang="en-US" sz="3200" b="1" dirty="0" smtClean="0">
                <a:solidFill>
                  <a:srgbClr val="FFFFFF"/>
                </a:solidFill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</a:rPr>
              <a:t>Panginoon</a:t>
            </a:r>
            <a:r>
              <a:rPr lang="en-US" sz="3600" dirty="0" smtClean="0"/>
              <a:t>.</a:t>
            </a:r>
            <a:r>
              <a:rPr lang="en-US" sz="3600" b="1" dirty="0" smtClean="0">
                <a:solidFill>
                  <a:srgbClr val="FFFFFF"/>
                </a:solidFill>
              </a:rPr>
              <a:t>"</a:t>
            </a:r>
            <a:r>
              <a:rPr lang="en-US" sz="3200" b="1" dirty="0" smtClean="0">
                <a:solidFill>
                  <a:srgbClr val="FFFFFF"/>
                </a:solidFill>
              </a:rPr>
              <a:t> (MBBTAG)</a:t>
            </a:r>
            <a:r>
              <a:rPr lang="en-US" sz="3600" b="1" dirty="0" smtClean="0">
                <a:solidFill>
                  <a:srgbClr val="FFFFFF"/>
                </a:solidFill>
              </a:rPr>
              <a:t>.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44450"/>
            <a:ext cx="7924800" cy="838200"/>
          </a:xfrm>
          <a:solidFill>
            <a:srgbClr val="800000"/>
          </a:solidFill>
        </p:spPr>
        <p:txBody>
          <a:bodyPr/>
          <a:lstStyle/>
          <a:p>
            <a:pPr algn="l" eaLnBrk="1" hangingPunct="1"/>
            <a:r>
              <a:rPr lang="en-US" sz="33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3. CPT </a:t>
            </a:r>
            <a:r>
              <a:rPr lang="en-US" sz="3300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3300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Ideyang</a:t>
            </a:r>
            <a:r>
              <a:rPr lang="en-US" sz="3300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Eksejetikal</a:t>
            </a:r>
            <a:r>
              <a:rPr lang="en-US" sz="3300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en-US" sz="3300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Efe</a:t>
            </a:r>
            <a:r>
              <a:rPr lang="en-US" sz="3300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sz="33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6:4</a:t>
            </a:r>
            <a:endParaRPr lang="en-US" sz="33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38242" name="Picture 4" descr="discip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3" name="Rectangle 2"/>
          <p:cNvSpPr txBox="1">
            <a:spLocks noChangeArrowheads="1"/>
          </p:cNvSpPr>
          <p:nvPr/>
        </p:nvSpPr>
        <p:spPr bwMode="auto">
          <a:xfrm>
            <a:off x="1600200" y="2649538"/>
            <a:ext cx="7543800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1500" indent="-5715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AutoNum type="romanUcPeriod"/>
            </a:pPr>
            <a:r>
              <a:rPr lang="en-US" b="1" u="sng" dirty="0" err="1" smtClean="0">
                <a:solidFill>
                  <a:schemeClr val="bg1"/>
                </a:solidFill>
              </a:rPr>
              <a:t>Negatibo</a:t>
            </a:r>
            <a:r>
              <a:rPr lang="en-US" b="1" dirty="0" smtClean="0">
                <a:solidFill>
                  <a:schemeClr val="bg1"/>
                </a:solidFill>
              </a:rPr>
              <a:t>: </a:t>
            </a:r>
            <a:r>
              <a:rPr lang="en-US" b="1" dirty="0" err="1" smtClean="0">
                <a:solidFill>
                  <a:schemeClr val="bg1"/>
                </a:solidFill>
              </a:rPr>
              <a:t>Ang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rgbClr val="CECEEF"/>
                </a:solidFill>
              </a:rPr>
              <a:t>paraan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pagpapalaki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dapat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gawin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mga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ama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Efeso</a:t>
            </a:r>
            <a:r>
              <a:rPr lang="en-US" b="1" dirty="0" smtClean="0">
                <a:solidFill>
                  <a:schemeClr val="bg1"/>
                </a:solidFill>
              </a:rPr>
              <a:t> ay </a:t>
            </a:r>
            <a:r>
              <a:rPr lang="en-US" b="1" dirty="0" err="1" smtClean="0">
                <a:solidFill>
                  <a:srgbClr val="CCFFCC"/>
                </a:solidFill>
              </a:rPr>
              <a:t>huwag</a:t>
            </a:r>
            <a:r>
              <a:rPr lang="en-US" b="1" i="1" dirty="0" smtClean="0">
                <a:solidFill>
                  <a:srgbClr val="CECEEF"/>
                </a:solidFill>
              </a:rPr>
              <a:t> </a:t>
            </a:r>
            <a:r>
              <a:rPr lang="en-US" b="1" dirty="0" err="1" smtClean="0">
                <a:solidFill>
                  <a:srgbClr val="CCFFCC"/>
                </a:solidFill>
              </a:rPr>
              <a:t>ibuyo</a:t>
            </a:r>
            <a:r>
              <a:rPr lang="en-US" b="1" i="1" dirty="0" smtClean="0">
                <a:solidFill>
                  <a:srgbClr val="CECEEF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kanilang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mga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anak</a:t>
            </a:r>
            <a:r>
              <a:rPr lang="en-US" b="1" dirty="0" smtClean="0">
                <a:solidFill>
                  <a:schemeClr val="bg1"/>
                </a:solidFill>
              </a:rPr>
              <a:t>  </a:t>
            </a:r>
            <a:r>
              <a:rPr lang="en-US" b="1" dirty="0">
                <a:solidFill>
                  <a:schemeClr val="bg1"/>
                </a:solidFill>
              </a:rPr>
              <a:t>(4a).</a:t>
            </a:r>
          </a:p>
          <a:p>
            <a:pPr>
              <a:buFontTx/>
              <a:buAutoNum type="romanUcPeriod"/>
            </a:pPr>
            <a:endParaRPr lang="en-US" b="1" dirty="0">
              <a:solidFill>
                <a:schemeClr val="bg1"/>
              </a:solidFill>
            </a:endParaRPr>
          </a:p>
          <a:p>
            <a:pPr>
              <a:buFontTx/>
              <a:buAutoNum type="romanUcPeriod" startAt="2"/>
            </a:pPr>
            <a:r>
              <a:rPr lang="en-US" b="1" u="sng" dirty="0" err="1" smtClean="0">
                <a:solidFill>
                  <a:schemeClr val="bg1"/>
                </a:solidFill>
              </a:rPr>
              <a:t>Positibo</a:t>
            </a:r>
            <a:r>
              <a:rPr lang="en-US" b="1" dirty="0" smtClean="0">
                <a:solidFill>
                  <a:schemeClr val="bg1"/>
                </a:solidFill>
              </a:rPr>
              <a:t>: </a:t>
            </a:r>
            <a:r>
              <a:rPr lang="en-US" b="1" dirty="0" err="1" smtClean="0">
                <a:solidFill>
                  <a:schemeClr val="bg1"/>
                </a:solidFill>
              </a:rPr>
              <a:t>Ang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rgbClr val="CECEEF"/>
                </a:solidFill>
              </a:rPr>
              <a:t>paraan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pagpapalaki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dapat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gawin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mga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ama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Efeso</a:t>
            </a:r>
            <a:r>
              <a:rPr lang="en-US" b="1" dirty="0" smtClean="0">
                <a:solidFill>
                  <a:schemeClr val="bg1"/>
                </a:solidFill>
              </a:rPr>
              <a:t> ay </a:t>
            </a:r>
            <a:r>
              <a:rPr lang="en-US" b="1" dirty="0" err="1" smtClean="0">
                <a:solidFill>
                  <a:srgbClr val="FFFF00"/>
                </a:solidFill>
              </a:rPr>
              <a:t>gabayin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kanilang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anak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pamamaraan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Diyos</a:t>
            </a:r>
            <a:r>
              <a:rPr lang="en-US" b="1" dirty="0" smtClean="0">
                <a:solidFill>
                  <a:schemeClr val="bg1"/>
                </a:solidFill>
              </a:rPr>
              <a:t> (</a:t>
            </a:r>
            <a:r>
              <a:rPr lang="en-US" b="1" dirty="0">
                <a:solidFill>
                  <a:schemeClr val="bg1"/>
                </a:solidFill>
              </a:rPr>
              <a:t>4b-c).</a:t>
            </a:r>
          </a:p>
          <a:p>
            <a:pPr>
              <a:buFontTx/>
              <a:buAutoNum type="romanUcPeriod" startAt="2"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lvl="1">
              <a:buFontTx/>
              <a:buAutoNum type="alphaUcPeriod"/>
            </a:pPr>
            <a:r>
              <a:rPr lang="en-US" sz="2000" b="1" dirty="0" err="1" smtClean="0">
                <a:solidFill>
                  <a:schemeClr val="bg1"/>
                </a:solidFill>
              </a:rPr>
              <a:t>Kailangan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idisiplina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nila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ang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kanilang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mga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anak</a:t>
            </a:r>
            <a:r>
              <a:rPr lang="en-US" sz="2000" b="1" dirty="0" smtClean="0">
                <a:solidFill>
                  <a:schemeClr val="bg1"/>
                </a:solidFill>
              </a:rPr>
              <a:t> (</a:t>
            </a:r>
            <a:r>
              <a:rPr lang="en-US" sz="2000" b="1" dirty="0">
                <a:solidFill>
                  <a:schemeClr val="bg1"/>
                </a:solidFill>
              </a:rPr>
              <a:t>4b).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lvl="1">
              <a:buFontTx/>
              <a:buAutoNum type="alphaUcPeriod"/>
            </a:pPr>
            <a:r>
              <a:rPr lang="en-US" sz="2000" b="1" dirty="0" err="1" smtClean="0">
                <a:solidFill>
                  <a:schemeClr val="bg1"/>
                </a:solidFill>
              </a:rPr>
              <a:t>Kailangan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turuan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nila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ang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kanilang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mga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anak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(4c).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00200" y="836613"/>
            <a:ext cx="7543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1" u="sng" dirty="0">
                <a:solidFill>
                  <a:schemeClr val="bg1"/>
                </a:solidFill>
              </a:rPr>
              <a:t>EI: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Ang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rgbClr val="CECEEF"/>
                </a:solidFill>
              </a:rPr>
              <a:t>paraan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ng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pagpapalaki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na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dapat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gawin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ng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mga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ama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ng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Efeso</a:t>
            </a:r>
            <a:r>
              <a:rPr lang="en-US" sz="2800" b="1" dirty="0" smtClean="0">
                <a:solidFill>
                  <a:schemeClr val="bg1"/>
                </a:solidFill>
              </a:rPr>
              <a:t> ay </a:t>
            </a:r>
            <a:r>
              <a:rPr lang="en-US" sz="2800" b="1" dirty="0" err="1" smtClean="0">
                <a:solidFill>
                  <a:srgbClr val="FFFF00"/>
                </a:solidFill>
              </a:rPr>
              <a:t>gabayin</a:t>
            </a:r>
            <a:r>
              <a:rPr lang="en-US" sz="2800" b="1" dirty="0" smtClean="0">
                <a:solidFill>
                  <a:schemeClr val="bg1"/>
                </a:solidFill>
              </a:rPr>
              <a:t> at </a:t>
            </a:r>
            <a:r>
              <a:rPr lang="en-US" sz="2800" b="1" dirty="0" err="1" smtClean="0">
                <a:solidFill>
                  <a:srgbClr val="CCFFCC"/>
                </a:solidFill>
              </a:rPr>
              <a:t>huwag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rgbClr val="CCFFCC"/>
                </a:solidFill>
              </a:rPr>
              <a:t>ibuyo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ang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kanilang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mga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anak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28600"/>
            <a:ext cx="7924800" cy="914400"/>
          </a:xfrm>
        </p:spPr>
        <p:txBody>
          <a:bodyPr/>
          <a:lstStyle/>
          <a:p>
            <a:pPr algn="l" eaLnBrk="1" hangingPunct="1"/>
            <a:r>
              <a:rPr lang="en-US" sz="36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4. 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Tulay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Layunin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3600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Efe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6:4)</a:t>
            </a:r>
            <a:endParaRPr lang="en-US" sz="36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40290" name="Picture 4" descr="discip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04800" y="2895600"/>
            <a:ext cx="2895600" cy="3962400"/>
          </a:xfrm>
          <a:prstGeom prst="rect">
            <a:avLst/>
          </a:prstGeom>
          <a:gradFill flip="none" rotWithShape="1">
            <a:gsLst>
              <a:gs pos="0">
                <a:srgbClr val="660066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EI: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600" b="1" dirty="0" err="1" smtClean="0">
                <a:solidFill>
                  <a:schemeClr val="bg1"/>
                </a:solidFill>
              </a:rPr>
              <a:t>Ang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en-US" sz="2600" b="1" dirty="0" err="1" smtClean="0">
                <a:solidFill>
                  <a:srgbClr val="CECEEF"/>
                </a:solidFill>
              </a:rPr>
              <a:t>paraan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</a:rPr>
              <a:t>ng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</a:rPr>
              <a:t>pagpapalaki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</a:rPr>
              <a:t>na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</a:rPr>
              <a:t>dapat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</a:rPr>
              <a:t>gawin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</a:rPr>
              <a:t>ng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</a:rPr>
              <a:t>mga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</a:rPr>
              <a:t>ama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</a:rPr>
              <a:t>ng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</a:rPr>
              <a:t>Efeso</a:t>
            </a:r>
            <a:r>
              <a:rPr lang="en-US" sz="2600" b="1" dirty="0" smtClean="0">
                <a:solidFill>
                  <a:schemeClr val="bg1"/>
                </a:solidFill>
              </a:rPr>
              <a:t> ay </a:t>
            </a:r>
            <a:r>
              <a:rPr lang="en-US" sz="2600" b="1" dirty="0" err="1" smtClean="0">
                <a:solidFill>
                  <a:srgbClr val="FFFF00"/>
                </a:solidFill>
              </a:rPr>
              <a:t>gabayin</a:t>
            </a:r>
            <a:r>
              <a:rPr lang="en-US" sz="2600" b="1" dirty="0" smtClean="0">
                <a:solidFill>
                  <a:schemeClr val="bg1"/>
                </a:solidFill>
              </a:rPr>
              <a:t> at </a:t>
            </a:r>
            <a:r>
              <a:rPr lang="en-US" sz="2600" b="1" dirty="0" err="1" smtClean="0">
                <a:solidFill>
                  <a:srgbClr val="CCFFCC"/>
                </a:solidFill>
              </a:rPr>
              <a:t>huwag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en-US" sz="2600" b="1" dirty="0" err="1" smtClean="0">
                <a:solidFill>
                  <a:srgbClr val="CCFFCC"/>
                </a:solidFill>
              </a:rPr>
              <a:t>ibuyo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</a:rPr>
              <a:t>ang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</a:rPr>
              <a:t>kanilang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</a:rPr>
              <a:t>mga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</a:rPr>
              <a:t>anak</a:t>
            </a:r>
            <a:r>
              <a:rPr lang="en-US" sz="2600" b="1" dirty="0" smtClean="0">
                <a:solidFill>
                  <a:schemeClr val="bg1"/>
                </a:solidFill>
              </a:rPr>
              <a:t>.</a:t>
            </a:r>
            <a:endParaRPr lang="en-US" sz="2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019800" y="2895600"/>
            <a:ext cx="2895600" cy="3962400"/>
          </a:xfrm>
          <a:prstGeom prst="rect">
            <a:avLst/>
          </a:prstGeom>
          <a:gradFill flip="none" rotWithShape="1">
            <a:gsLst>
              <a:gs pos="0">
                <a:srgbClr val="00009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MI: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tatay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huwag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magyamot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magturo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600200" y="1447800"/>
            <a:ext cx="6096000" cy="1447800"/>
          </a:xfrm>
          <a:prstGeom prst="rect">
            <a:avLst/>
          </a:prstGeom>
          <a:gradFill flip="none" rotWithShape="1">
            <a:gsLst>
              <a:gs pos="0">
                <a:srgbClr val="008000"/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Nais</a:t>
            </a:r>
            <a:r>
              <a:rPr lang="en-U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Tugon</a:t>
            </a:r>
            <a:r>
              <a:rPr lang="en-U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</a:t>
            </a:r>
            <a:r>
              <a:rPr lang="en-U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Tagapagkinig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>
              <a:defRPr/>
            </a:pP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Papalitan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tatay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patnubay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pagbubuyo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handshak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38" y="0"/>
            <a:ext cx="2239962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76200" y="1447800"/>
            <a:ext cx="9067800" cy="4419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marL="971550" lvl="1" indent="-514350">
              <a:buFontTx/>
              <a:buAutoNum type="romanUcPeriod"/>
              <a:defRPr/>
            </a:pPr>
            <a:r>
              <a:rPr lang="en-US" b="1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(15-17)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Ang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tamang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paraan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ng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simbahan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para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maibalik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ang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nagkakasalang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Kristyano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ay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sa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pagpapanatili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ng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impormasyon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sa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pinaka-pribadong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pamamaraan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. </a:t>
            </a:r>
            <a:endParaRPr lang="en-US" b="1" dirty="0" smtClean="0">
              <a:solidFill>
                <a:srgbClr val="BBE0E3"/>
              </a:solidFill>
              <a:effectLst>
                <a:outerShdw blurRad="222250" dist="127000" dir="2700000" algn="tl" rotWithShape="0">
                  <a:srgbClr val="000000">
                    <a:alpha val="89000"/>
                  </a:srgbClr>
                </a:outerShdw>
              </a:effectLst>
              <a:ea typeface="ＭＳ Ｐゴシック" charset="-128"/>
              <a:cs typeface="ＭＳ Ｐゴシック" charset="-128"/>
            </a:endParaRPr>
          </a:p>
          <a:p>
            <a:pPr marL="971550" lvl="1" indent="-514350">
              <a:buFontTx/>
              <a:buAutoNum type="romanUcPeriod"/>
              <a:defRPr/>
            </a:pPr>
            <a:endParaRPr lang="en-US" b="1" dirty="0">
              <a:solidFill>
                <a:srgbClr val="BBE0E3"/>
              </a:solidFill>
              <a:effectLst>
                <a:outerShdw blurRad="222250" dist="127000" dir="2700000" algn="tl" rotWithShape="0">
                  <a:srgbClr val="000000">
                    <a:alpha val="89000"/>
                  </a:srgbClr>
                </a:outerShdw>
              </a:effectLst>
              <a:ea typeface="ＭＳ Ｐゴシック" charset="-128"/>
              <a:cs typeface="ＭＳ Ｐゴシック" charset="-128"/>
            </a:endParaRPr>
          </a:p>
          <a:p>
            <a:pPr marL="971550" lvl="1" indent="-514350">
              <a:buFontTx/>
              <a:buAutoNum type="romanUcPeriod"/>
              <a:defRPr/>
            </a:pPr>
            <a:r>
              <a:rPr lang="en-US" b="1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(18-20)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Ang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dahilan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kung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bakit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pwede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ibalik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o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ipagpatuloy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na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himukin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ibalik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ang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mga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nagkasalang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mananampalataya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ay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dahil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ang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kilos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na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ito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ay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isang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karugtong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ng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kapangyarihan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ng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Diyos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mismo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. </a:t>
            </a:r>
            <a:endParaRPr lang="en-US" b="1" dirty="0">
              <a:solidFill>
                <a:srgbClr val="BBE0E3"/>
              </a:solidFill>
              <a:effectLst>
                <a:outerShdw blurRad="222250" dist="127000" dir="2700000" algn="tl" rotWithShape="0">
                  <a:srgbClr val="000000">
                    <a:alpha val="89000"/>
                  </a:srgbClr>
                </a:outerShdw>
              </a:effectLst>
              <a:ea typeface="ＭＳ Ｐゴシック" charset="-128"/>
              <a:cs typeface="ＭＳ Ｐゴシック" charset="-128"/>
            </a:endParaRPr>
          </a:p>
        </p:txBody>
      </p:sp>
      <p:sp>
        <p:nvSpPr>
          <p:cNvPr id="87044" name="TextBox 4"/>
          <p:cNvSpPr txBox="1">
            <a:spLocks noChangeArrowheads="1"/>
          </p:cNvSpPr>
          <p:nvPr/>
        </p:nvSpPr>
        <p:spPr bwMode="auto">
          <a:xfrm>
            <a:off x="2286000" y="5830888"/>
            <a:ext cx="423034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400" b="1" dirty="0" smtClean="0"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</a:rPr>
              <a:t>Mateo 18:15-20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418512" y="-27384"/>
            <a:ext cx="762000" cy="457200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chemeClr val="tx2"/>
                </a:solidFill>
                <a:cs typeface="Arial" charset="0"/>
              </a:rPr>
              <a:t>34c</a:t>
            </a:r>
            <a:endParaRPr lang="en-US" b="1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308304" cy="1772816"/>
          </a:xfrm>
          <a:solidFill>
            <a:srgbClr val="000000"/>
          </a:solidFill>
        </p:spPr>
        <p:txBody>
          <a:bodyPr/>
          <a:lstStyle/>
          <a:p>
            <a:pPr algn="l" eaLnBrk="1" hangingPunct="1"/>
            <a:r>
              <a:rPr kumimoji="0" lang="en-US" sz="2300" u="sng" dirty="0" err="1" smtClean="0">
                <a:latin typeface="Helvetica" charset="0"/>
                <a:ea typeface="ＭＳ Ｐゴシック" charset="0"/>
                <a:cs typeface="ＭＳ Ｐゴシック" charset="0"/>
              </a:rPr>
              <a:t>Ideyang</a:t>
            </a:r>
            <a:r>
              <a:rPr kumimoji="0" lang="en-US" sz="2300" u="sng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300" u="sng" dirty="0" err="1" smtClean="0">
                <a:latin typeface="Helvetica" charset="0"/>
                <a:ea typeface="ＭＳ Ｐゴシック" charset="0"/>
                <a:cs typeface="ＭＳ Ｐゴシック" charset="0"/>
              </a:rPr>
              <a:t>Eksejetikal</a:t>
            </a:r>
            <a:r>
              <a:rPr kumimoji="0" lang="en-US" sz="2300" dirty="0" smtClean="0">
                <a:latin typeface="Helvetica" charset="0"/>
                <a:ea typeface="ＭＳ Ｐゴシック" charset="0"/>
                <a:cs typeface="ＭＳ Ｐゴシック" charset="0"/>
              </a:rPr>
              <a:t>: </a:t>
            </a:r>
            <a:r>
              <a:rPr kumimoji="0" lang="en-US" sz="2300" dirty="0" err="1" smtClean="0">
                <a:latin typeface="Helvetica" charset="0"/>
                <a:ea typeface="ＭＳ Ｐゴシック" charset="0"/>
                <a:cs typeface="ＭＳ Ｐゴシック" charset="0"/>
              </a:rPr>
              <a:t>Ang</a:t>
            </a:r>
            <a:r>
              <a:rPr kumimoji="0" lang="en-US" sz="23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300" dirty="0" err="1" smtClean="0">
                <a:solidFill>
                  <a:srgbClr val="FFFF00"/>
                </a:solidFill>
                <a:latin typeface="Helvetica" charset="0"/>
                <a:ea typeface="ＭＳ Ｐゴシック" charset="0"/>
                <a:cs typeface="ＭＳ Ｐゴシック" charset="0"/>
              </a:rPr>
              <a:t>dahilan</a:t>
            </a:r>
            <a:r>
              <a:rPr kumimoji="0" lang="en-US" sz="2300" dirty="0" smtClean="0">
                <a:latin typeface="Helvetica" charset="0"/>
                <a:ea typeface="ＭＳ Ｐゴシック" charset="0"/>
                <a:cs typeface="ＭＳ Ｐゴシック" charset="0"/>
              </a:rPr>
              <a:t> kung </a:t>
            </a:r>
            <a:r>
              <a:rPr kumimoji="0" lang="en-US" sz="2300" dirty="0" err="1" smtClean="0">
                <a:latin typeface="Helvetica" charset="0"/>
                <a:ea typeface="ＭＳ Ｐゴシック" charset="0"/>
                <a:cs typeface="ＭＳ Ｐゴシック" charset="0"/>
              </a:rPr>
              <a:t>bakit</a:t>
            </a:r>
            <a:r>
              <a:rPr kumimoji="0" lang="en-US" sz="23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300" dirty="0" err="1" smtClean="0">
                <a:latin typeface="Helvetica" charset="0"/>
                <a:ea typeface="ＭＳ Ｐゴシック" charset="0"/>
                <a:cs typeface="ＭＳ Ｐゴシック" charset="0"/>
              </a:rPr>
              <a:t>kailangan</a:t>
            </a:r>
            <a:r>
              <a:rPr kumimoji="0" lang="en-US" sz="23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300" dirty="0" err="1" smtClean="0">
                <a:latin typeface="Helvetica" charset="0"/>
                <a:ea typeface="ＭＳ Ｐゴシック" charset="0"/>
                <a:cs typeface="ＭＳ Ｐゴシック" charset="0"/>
              </a:rPr>
              <a:t>wastong</a:t>
            </a:r>
            <a:r>
              <a:rPr kumimoji="0" lang="en-US" sz="23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300" dirty="0" err="1" smtClean="0">
                <a:latin typeface="Helvetica" charset="0"/>
                <a:ea typeface="ＭＳ Ｐゴシック" charset="0"/>
                <a:cs typeface="ＭＳ Ｐゴシック" charset="0"/>
              </a:rPr>
              <a:t>ibalik</a:t>
            </a:r>
            <a:r>
              <a:rPr kumimoji="0" lang="en-US" sz="23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300" dirty="0" err="1" smtClean="0">
                <a:latin typeface="Helvetica" charset="0"/>
                <a:ea typeface="ＭＳ Ｐゴシック" charset="0"/>
                <a:cs typeface="ＭＳ Ｐゴシック" charset="0"/>
              </a:rPr>
              <a:t>ang</a:t>
            </a:r>
            <a:r>
              <a:rPr kumimoji="0" lang="en-US" sz="23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300" dirty="0" err="1" smtClean="0">
                <a:latin typeface="Helvetica" charset="0"/>
                <a:ea typeface="ＭＳ Ｐゴシック" charset="0"/>
                <a:cs typeface="ＭＳ Ｐゴシック" charset="0"/>
              </a:rPr>
              <a:t>isang</a:t>
            </a:r>
            <a:r>
              <a:rPr kumimoji="0" lang="en-US" sz="23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300" dirty="0" err="1" smtClean="0">
                <a:latin typeface="Helvetica" charset="0"/>
                <a:ea typeface="ＭＳ Ｐゴシック" charset="0"/>
                <a:cs typeface="ＭＳ Ｐゴシック" charset="0"/>
              </a:rPr>
              <a:t>Kristiyanong</a:t>
            </a:r>
            <a:r>
              <a:rPr kumimoji="0" lang="en-US" sz="23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300" dirty="0" err="1" smtClean="0">
                <a:latin typeface="Helvetica" charset="0"/>
                <a:ea typeface="ＭＳ Ｐゴシック" charset="0"/>
                <a:cs typeface="ＭＳ Ｐゴシック" charset="0"/>
              </a:rPr>
              <a:t>nagkasala</a:t>
            </a:r>
            <a:r>
              <a:rPr kumimoji="0" lang="en-US" sz="2300" dirty="0" smtClean="0">
                <a:latin typeface="Helvetica" charset="0"/>
                <a:ea typeface="ＭＳ Ｐゴシック" charset="0"/>
                <a:cs typeface="ＭＳ Ｐゴシック" charset="0"/>
              </a:rPr>
              <a:t> ay </a:t>
            </a:r>
            <a:r>
              <a:rPr kumimoji="0" lang="en-US" sz="2300" dirty="0" err="1" smtClean="0">
                <a:latin typeface="Helvetica" charset="0"/>
                <a:ea typeface="ＭＳ Ｐゴシック" charset="0"/>
                <a:cs typeface="ＭＳ Ｐゴシック" charset="0"/>
              </a:rPr>
              <a:t>dahil</a:t>
            </a:r>
            <a:r>
              <a:rPr kumimoji="0" lang="en-US" sz="23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300" dirty="0" err="1" smtClean="0">
                <a:latin typeface="Helvetica" charset="0"/>
                <a:ea typeface="ＭＳ Ｐゴシック" charset="0"/>
                <a:cs typeface="ＭＳ Ｐゴシック" charset="0"/>
              </a:rPr>
              <a:t>itong</a:t>
            </a:r>
            <a:r>
              <a:rPr kumimoji="0" lang="en-US" sz="23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300" dirty="0" err="1" smtClean="0">
                <a:latin typeface="Helvetica" charset="0"/>
                <a:ea typeface="ＭＳ Ｐゴシック" charset="0"/>
                <a:cs typeface="ＭＳ Ｐゴシック" charset="0"/>
              </a:rPr>
              <a:t>panunumbalik</a:t>
            </a:r>
            <a:r>
              <a:rPr kumimoji="0" lang="en-US" sz="2300" dirty="0" smtClean="0">
                <a:latin typeface="Helvetica" charset="0"/>
                <a:ea typeface="ＭＳ Ｐゴシック" charset="0"/>
                <a:cs typeface="ＭＳ Ｐゴシック" charset="0"/>
              </a:rPr>
              <a:t> ay </a:t>
            </a:r>
            <a:r>
              <a:rPr kumimoji="0" lang="en-US" sz="2300" dirty="0" err="1" smtClean="0">
                <a:latin typeface="Helvetica" charset="0"/>
                <a:ea typeface="ＭＳ Ｐゴシック" charset="0"/>
                <a:cs typeface="ＭＳ Ｐゴシック" charset="0"/>
              </a:rPr>
              <a:t>isinagawa</a:t>
            </a:r>
            <a:r>
              <a:rPr kumimoji="0" lang="en-US" sz="23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300" dirty="0" err="1" smtClean="0">
                <a:latin typeface="Helvetica" charset="0"/>
                <a:ea typeface="ＭＳ Ｐゴシック" charset="0"/>
                <a:cs typeface="ＭＳ Ｐゴシック" charset="0"/>
              </a:rPr>
              <a:t>bilang</a:t>
            </a:r>
            <a:r>
              <a:rPr kumimoji="0" lang="en-US" sz="23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300" dirty="0" err="1" smtClean="0">
                <a:latin typeface="Helvetica" charset="0"/>
                <a:ea typeface="ＭＳ Ｐゴシック" charset="0"/>
                <a:cs typeface="ＭＳ Ｐゴシック" charset="0"/>
              </a:rPr>
              <a:t>karugtong</a:t>
            </a:r>
            <a:r>
              <a:rPr kumimoji="0" lang="en-US" sz="23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300" dirty="0" err="1" smtClean="0">
                <a:latin typeface="Helvetica" charset="0"/>
                <a:ea typeface="ＭＳ Ｐゴシック" charset="0"/>
                <a:cs typeface="ＭＳ Ｐゴシック" charset="0"/>
              </a:rPr>
              <a:t>ng</a:t>
            </a:r>
            <a:r>
              <a:rPr kumimoji="0" lang="en-US" sz="23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300" dirty="0" err="1" smtClean="0">
                <a:latin typeface="Helvetica" charset="0"/>
                <a:ea typeface="ＭＳ Ｐゴシック" charset="0"/>
                <a:cs typeface="ＭＳ Ｐゴシック" charset="0"/>
              </a:rPr>
              <a:t>kapangyarihan</a:t>
            </a:r>
            <a:r>
              <a:rPr kumimoji="0" lang="en-US" sz="23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300" dirty="0" err="1" smtClean="0">
                <a:latin typeface="Helvetica" charset="0"/>
                <a:ea typeface="ＭＳ Ｐゴシック" charset="0"/>
                <a:cs typeface="ＭＳ Ｐゴシック" charset="0"/>
              </a:rPr>
              <a:t>ng</a:t>
            </a:r>
            <a:r>
              <a:rPr kumimoji="0" lang="en-US" sz="23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300" dirty="0" err="1" smtClean="0">
                <a:latin typeface="Helvetica" charset="0"/>
                <a:ea typeface="ＭＳ Ｐゴシック" charset="0"/>
                <a:cs typeface="ＭＳ Ｐゴシック" charset="0"/>
              </a:rPr>
              <a:t>Diyos</a:t>
            </a:r>
            <a:r>
              <a:rPr kumimoji="0" lang="en-US" sz="2300" dirty="0" smtClean="0">
                <a:latin typeface="Helvetica" charset="0"/>
                <a:ea typeface="ＭＳ Ｐゴシック" charset="0"/>
                <a:cs typeface="ＭＳ Ｐゴシック" charset="0"/>
              </a:rPr>
              <a:t>.</a:t>
            </a:r>
            <a:endParaRPr kumimoji="0" lang="en-US" sz="2300" dirty="0">
              <a:solidFill>
                <a:srgbClr val="FFFF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  <p:bldP spid="96563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mending_your_broken_hea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523875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8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32363" y="3284538"/>
            <a:ext cx="4211637" cy="3573462"/>
          </a:xfrm>
          <a:solidFill>
            <a:srgbClr val="000514"/>
          </a:solidFill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000" b="1" i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Paano</a:t>
            </a:r>
            <a:r>
              <a:rPr lang="en-US" sz="4000" b="1" i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natin</a:t>
            </a:r>
            <a:r>
              <a:rPr lang="en-US" sz="4000" b="1" i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4000" b="1" dirty="0" err="1" smtClean="0">
                <a:solidFill>
                  <a:srgbClr val="FFFF43"/>
                </a:solidFill>
                <a:latin typeface="Arial" charset="0"/>
                <a:ea typeface="ＭＳ Ｐゴシック" charset="0"/>
              </a:rPr>
              <a:t>ibalik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sa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tamang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paraan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ang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mga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nagkasala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na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Kristiyano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?</a:t>
            </a:r>
            <a:endParaRPr lang="en-US" sz="3600" dirty="0">
              <a:solidFill>
                <a:schemeClr val="tx1"/>
              </a:solidFill>
              <a:latin typeface="Times New Roman" charset="0"/>
              <a:ea typeface="ＭＳ Ｐゴシック" charset="0"/>
            </a:endParaRPr>
          </a:p>
        </p:txBody>
      </p:sp>
      <p:pic>
        <p:nvPicPr>
          <p:cNvPr id="4" name="Picture 3" descr="SunsetCouple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350838"/>
            <a:ext cx="5046663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ighting coupl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4211638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>
            <a:spLocks noChangeArrowheads="1"/>
          </p:cNvSpPr>
          <p:nvPr/>
        </p:nvSpPr>
        <p:spPr bwMode="auto">
          <a:xfrm>
            <a:off x="3995738" y="1196975"/>
            <a:ext cx="863600" cy="18716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000514"/>
          </a:solidFill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i="1" dirty="0" err="1" smtClean="0">
                <a:solidFill>
                  <a:srgbClr val="FFFFFF"/>
                </a:solidFill>
                <a:cs typeface="Arial" charset="0"/>
              </a:rPr>
              <a:t>Ang</a:t>
            </a:r>
            <a:r>
              <a:rPr lang="en-US" sz="3600" b="1" i="1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3600" b="1" i="1" dirty="0" err="1" smtClean="0">
                <a:solidFill>
                  <a:srgbClr val="FFFFFF"/>
                </a:solidFill>
                <a:cs typeface="Arial" charset="0"/>
              </a:rPr>
              <a:t>Unang</a:t>
            </a:r>
            <a:r>
              <a:rPr lang="en-US" sz="3600" b="1" i="1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3600" b="1" i="1" dirty="0" err="1" smtClean="0">
                <a:solidFill>
                  <a:srgbClr val="FFFFFF"/>
                </a:solidFill>
                <a:cs typeface="Arial" charset="0"/>
              </a:rPr>
              <a:t>Tanong</a:t>
            </a:r>
            <a:r>
              <a:rPr lang="en-US" sz="3600" b="1" i="1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3600" b="1" i="1" dirty="0" err="1" smtClean="0">
                <a:solidFill>
                  <a:srgbClr val="FFFFFF"/>
                </a:solidFill>
                <a:cs typeface="Arial" charset="0"/>
              </a:rPr>
              <a:t>natin</a:t>
            </a:r>
            <a:r>
              <a:rPr lang="en-US" sz="3600" b="1" i="1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3600" b="1" i="1" dirty="0" err="1" smtClean="0">
                <a:solidFill>
                  <a:srgbClr val="FFFFFF"/>
                </a:solidFill>
                <a:cs typeface="Arial" charset="0"/>
              </a:rPr>
              <a:t>ngayon</a:t>
            </a:r>
            <a:r>
              <a:rPr lang="en-US" sz="3600" b="1" i="1" dirty="0" smtClean="0">
                <a:solidFill>
                  <a:srgbClr val="FFFFFF"/>
                </a:solidFill>
                <a:cs typeface="Arial" charset="0"/>
              </a:rPr>
              <a:t> </a:t>
            </a:r>
            <a:br>
              <a:rPr lang="en-US" sz="3600" b="1" i="1" dirty="0" smtClean="0">
                <a:solidFill>
                  <a:srgbClr val="FFFFFF"/>
                </a:solidFill>
                <a:cs typeface="Arial" charset="0"/>
              </a:rPr>
            </a:br>
            <a:r>
              <a:rPr lang="en-US" sz="3600" b="1" i="1" dirty="0" smtClean="0">
                <a:solidFill>
                  <a:srgbClr val="FFFFFF"/>
                </a:solidFill>
                <a:cs typeface="Arial" charset="0"/>
              </a:rPr>
              <a:t>(</a:t>
            </a:r>
            <a:r>
              <a:rPr lang="en-US" sz="3600" b="1" i="1" dirty="0" err="1" smtClean="0">
                <a:solidFill>
                  <a:srgbClr val="FFFFFF"/>
                </a:solidFill>
                <a:cs typeface="Arial" charset="0"/>
              </a:rPr>
              <a:t>Ipakilala</a:t>
            </a:r>
            <a:r>
              <a:rPr lang="en-US" sz="3600" b="1" i="1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3600" b="1" i="1" dirty="0" err="1" smtClean="0">
                <a:solidFill>
                  <a:srgbClr val="FFFFFF"/>
                </a:solidFill>
                <a:cs typeface="Arial" charset="0"/>
              </a:rPr>
              <a:t>ang</a:t>
            </a:r>
            <a:r>
              <a:rPr lang="en-US" sz="3600" b="1" i="1" dirty="0" smtClean="0">
                <a:solidFill>
                  <a:srgbClr val="FFFFFF"/>
                </a:solidFill>
                <a:cs typeface="Arial" charset="0"/>
              </a:rPr>
              <a:t> MP I </a:t>
            </a:r>
            <a:r>
              <a:rPr lang="en-US" sz="3600" b="1" i="1" dirty="0" err="1" smtClean="0">
                <a:solidFill>
                  <a:srgbClr val="FFFFFF"/>
                </a:solidFill>
                <a:cs typeface="Arial" charset="0"/>
              </a:rPr>
              <a:t>para</a:t>
            </a:r>
            <a:r>
              <a:rPr lang="en-US" sz="3600" b="1" i="1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3600" b="1" i="1" dirty="0" err="1" smtClean="0">
                <a:solidFill>
                  <a:srgbClr val="FFFFFF"/>
                </a:solidFill>
                <a:cs typeface="Arial" charset="0"/>
              </a:rPr>
              <a:t>sa</a:t>
            </a:r>
            <a:r>
              <a:rPr lang="en-US" sz="3600" b="1" i="1" dirty="0" smtClean="0">
                <a:solidFill>
                  <a:srgbClr val="FFFFFF"/>
                </a:solidFill>
                <a:cs typeface="Arial" charset="0"/>
              </a:rPr>
              <a:t> vv. 15-17)</a:t>
            </a:r>
            <a:endParaRPr lang="en-US" sz="3200" dirty="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8418512" y="-27384"/>
            <a:ext cx="762000" cy="457200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34d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381000"/>
            <a:ext cx="3360738" cy="4848225"/>
          </a:xfrm>
        </p:spPr>
        <p:txBody>
          <a:bodyPr/>
          <a:lstStyle/>
          <a:p>
            <a:pPr algn="ctr" eaLnBrk="1" hangingPunct="1"/>
            <a:r>
              <a:rPr lang="en-US" b="1">
                <a:latin typeface="Arial" charset="0"/>
                <a:ea typeface="ＭＳ Ｐゴシック" charset="0"/>
              </a:rPr>
              <a:t>The Point of Verses 15-17</a:t>
            </a: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146435" name="Picture 1" descr="reconcili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7388"/>
            <a:ext cx="5478463" cy="490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6" name="Text Box 3"/>
          <p:cNvSpPr txBox="1">
            <a:spLocks noChangeArrowheads="1"/>
          </p:cNvSpPr>
          <p:nvPr/>
        </p:nvSpPr>
        <p:spPr bwMode="auto">
          <a:xfrm>
            <a:off x="4535934" y="1154981"/>
            <a:ext cx="450056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buFont typeface="Arial" charset="0"/>
              <a:buNone/>
            </a:pPr>
            <a:r>
              <a:rPr lang="en-US" sz="4800" b="1" dirty="0">
                <a:solidFill>
                  <a:srgbClr val="000000"/>
                </a:solidFill>
              </a:rPr>
              <a:t>I.</a:t>
            </a:r>
            <a:r>
              <a:rPr lang="en-US" sz="4800" b="1" dirty="0" smtClean="0">
                <a:solidFill>
                  <a:srgbClr val="000000"/>
                </a:solidFill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</a:rPr>
              <a:t>Panatilihing</a:t>
            </a:r>
            <a:r>
              <a:rPr lang="en-US" altLang="ja-JP" sz="4800" b="1" dirty="0" smtClean="0">
                <a:solidFill>
                  <a:srgbClr val="000000"/>
                </a:solidFill>
              </a:rPr>
              <a:t>  </a:t>
            </a:r>
          </a:p>
          <a:p>
            <a:pPr algn="r">
              <a:buFont typeface="Arial" charset="0"/>
              <a:buNone/>
            </a:pPr>
            <a:r>
              <a:rPr lang="en-US" altLang="ja-JP" sz="4800" b="1" u="sng" dirty="0" err="1" smtClean="0">
                <a:solidFill>
                  <a:srgbClr val="146225"/>
                </a:solidFill>
              </a:rPr>
              <a:t>pribado</a:t>
            </a:r>
            <a:r>
              <a:rPr lang="en-US" altLang="ja-JP" sz="4800" b="1" dirty="0" smtClean="0">
                <a:solidFill>
                  <a:srgbClr val="000000"/>
                </a:solidFill>
              </a:rPr>
              <a:t> </a:t>
            </a:r>
            <a:r>
              <a:rPr lang="en-US" altLang="ja-JP" sz="4800" b="1" dirty="0" err="1" smtClean="0">
                <a:solidFill>
                  <a:srgbClr val="000000"/>
                </a:solidFill>
              </a:rPr>
              <a:t>ang</a:t>
            </a:r>
            <a:r>
              <a:rPr lang="en-US" altLang="ja-JP" sz="4800" b="1" dirty="0" smtClean="0">
                <a:solidFill>
                  <a:srgbClr val="000000"/>
                </a:solidFill>
              </a:rPr>
              <a:t> </a:t>
            </a:r>
            <a:r>
              <a:rPr lang="en-US" altLang="ja-JP" sz="4800" b="1" dirty="0" err="1" smtClean="0">
                <a:solidFill>
                  <a:srgbClr val="000000"/>
                </a:solidFill>
              </a:rPr>
              <a:t>isyu</a:t>
            </a:r>
            <a:r>
              <a:rPr lang="en-US" altLang="ja-JP" sz="4800" b="1" dirty="0" smtClean="0">
                <a:solidFill>
                  <a:srgbClr val="000000"/>
                </a:solidFill>
              </a:rPr>
              <a:t> </a:t>
            </a:r>
            <a:r>
              <a:rPr lang="en-US" altLang="ja-JP" sz="4800" b="1" dirty="0" err="1" smtClean="0">
                <a:solidFill>
                  <a:srgbClr val="000000"/>
                </a:solidFill>
              </a:rPr>
              <a:t>hangga't</a:t>
            </a:r>
            <a:r>
              <a:rPr lang="en-US" altLang="ja-JP" sz="4800" b="1" dirty="0" smtClean="0">
                <a:solidFill>
                  <a:srgbClr val="000000"/>
                </a:solidFill>
              </a:rPr>
              <a:t> </a:t>
            </a:r>
            <a:r>
              <a:rPr lang="en-US" altLang="ja-JP" sz="4800" b="1" dirty="0" err="1" smtClean="0">
                <a:solidFill>
                  <a:srgbClr val="000000"/>
                </a:solidFill>
              </a:rPr>
              <a:t>maari</a:t>
            </a:r>
            <a:r>
              <a:rPr lang="en-US" altLang="ja-JP" sz="4800" b="1" dirty="0" smtClean="0">
                <a:solidFill>
                  <a:srgbClr val="000000"/>
                </a:solidFill>
              </a:rPr>
              <a:t> </a:t>
            </a:r>
            <a:r>
              <a:rPr lang="en-US" altLang="ja-JP" sz="4800" b="1" dirty="0">
                <a:solidFill>
                  <a:srgbClr val="000000"/>
                </a:solidFill>
              </a:rPr>
              <a:t>(15-17).</a:t>
            </a:r>
            <a:r>
              <a:rPr lang="en-US" altLang="ja-JP" sz="4000" b="1" dirty="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 sz="4000" b="1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418512" y="-27384"/>
            <a:ext cx="762000" cy="457200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34d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5867400" cy="1066800"/>
          </a:xfrm>
          <a:effectLst>
            <a:outerShdw blurRad="25400" dist="38099" dir="2700000" algn="ctr" rotWithShape="0">
              <a:srgbClr val="FFFFFF">
                <a:alpha val="99962"/>
              </a:srgbClr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en-US" sz="6600" b="1" dirty="0" err="1" smtClean="0">
                <a:solidFill>
                  <a:schemeClr val="bg1"/>
                </a:solidFill>
                <a:latin typeface="Verdana" charset="0"/>
                <a:ea typeface="Osaka" charset="0"/>
                <a:cs typeface="Osaka" charset="0"/>
              </a:rPr>
              <a:t>Ang</a:t>
            </a:r>
            <a:r>
              <a:rPr lang="en-US" sz="6600" b="1" dirty="0" smtClean="0">
                <a:solidFill>
                  <a:schemeClr val="bg1"/>
                </a:solidFill>
                <a:latin typeface="Verdana" charset="0"/>
                <a:ea typeface="Osaka" charset="0"/>
                <a:cs typeface="Osaka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Verdana" charset="0"/>
                <a:ea typeface="Osaka" charset="0"/>
                <a:cs typeface="Osaka" charset="0"/>
              </a:rPr>
              <a:t>Ating</a:t>
            </a:r>
            <a:r>
              <a:rPr lang="en-US" sz="6600" b="1" dirty="0" smtClean="0">
                <a:solidFill>
                  <a:schemeClr val="bg1"/>
                </a:solidFill>
                <a:latin typeface="Verdana" charset="0"/>
                <a:ea typeface="Osaka" charset="0"/>
                <a:cs typeface="Osaka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Verdana" charset="0"/>
                <a:ea typeface="Osaka" charset="0"/>
                <a:cs typeface="Osaka" charset="0"/>
              </a:rPr>
              <a:t>Layunin</a:t>
            </a:r>
            <a:r>
              <a:rPr lang="en-US" sz="6600" b="1" dirty="0" smtClean="0">
                <a:solidFill>
                  <a:schemeClr val="bg1"/>
                </a:solidFill>
                <a:latin typeface="Verdana" charset="0"/>
                <a:ea typeface="Osaka" charset="0"/>
                <a:cs typeface="Osaka" charset="0"/>
              </a:rPr>
              <a:t>:</a:t>
            </a:r>
            <a:endParaRPr lang="en-US" dirty="0">
              <a:solidFill>
                <a:schemeClr val="bg1"/>
              </a:solidFill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1070084" name="WordArt 4"/>
          <p:cNvSpPr>
            <a:spLocks noChangeArrowheads="1" noChangeShapeType="1" noTextEdit="1"/>
          </p:cNvSpPr>
          <p:nvPr/>
        </p:nvSpPr>
        <p:spPr bwMode="auto">
          <a:xfrm>
            <a:off x="990600" y="1219200"/>
            <a:ext cx="7772400" cy="4572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dist="53882" dir="2700000" algn="ctr" rotWithShape="0">
                    <a:srgbClr val="9999FF"/>
                  </a:outerShdw>
                </a:effectLst>
                <a:latin typeface="Impact"/>
                <a:ea typeface="Impact"/>
                <a:cs typeface="Impact"/>
              </a:rPr>
              <a:t>Pagpapanumbalik</a:t>
            </a:r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dist="53882" dir="2700000" algn="ctr" rotWithShape="0">
                    <a:srgbClr val="9999FF"/>
                  </a:outerShdw>
                </a:effectLst>
                <a:latin typeface="Impact"/>
                <a:ea typeface="Impact"/>
                <a:cs typeface="Impact"/>
              </a:rPr>
              <a:t>!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blurRad="63500" dist="53882" dir="2700000" algn="ctr" rotWithShape="0">
                  <a:srgbClr val="9999FF"/>
                </a:outerShdw>
              </a:effectLst>
              <a:latin typeface="Impact"/>
              <a:ea typeface="Impact"/>
              <a:cs typeface="Impact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8418512" y="-27384"/>
            <a:ext cx="762000" cy="457200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chemeClr val="tx2"/>
                </a:solidFill>
                <a:cs typeface="Arial" charset="0"/>
              </a:rPr>
              <a:t>34d</a:t>
            </a:r>
            <a:endParaRPr lang="en-US" b="1" dirty="0">
              <a:solidFill>
                <a:schemeClr val="tx2"/>
              </a:solidFill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70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70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70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70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008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8077200" cy="1828800"/>
          </a:xfrm>
        </p:spPr>
        <p:txBody>
          <a:bodyPr/>
          <a:lstStyle/>
          <a:p>
            <a:pPr eaLnBrk="1" hangingPunct="1"/>
            <a:r>
              <a:rPr lang="en-US" sz="4000" b="1" dirty="0" err="1" smtClean="0">
                <a:latin typeface="Arial" charset="0"/>
                <a:ea typeface="ＭＳ Ｐゴシック" charset="0"/>
              </a:rPr>
              <a:t>Ang</a:t>
            </a:r>
            <a:r>
              <a:rPr lang="en-US" sz="4000" b="1" dirty="0" smtClean="0">
                <a:latin typeface="Arial" charset="0"/>
                <a:ea typeface="ＭＳ Ｐゴシック" charset="0"/>
              </a:rPr>
              <a:t> 4 </a:t>
            </a:r>
            <a:r>
              <a:rPr lang="en-US" sz="4000" b="1" dirty="0" err="1" smtClean="0">
                <a:latin typeface="Arial" charset="0"/>
                <a:ea typeface="ＭＳ Ｐゴシック" charset="0"/>
              </a:rPr>
              <a:t>na</a:t>
            </a:r>
            <a:r>
              <a:rPr lang="en-US" sz="4000" b="1" dirty="0" smtClean="0">
                <a:latin typeface="Arial" charset="0"/>
                <a:ea typeface="ＭＳ Ｐゴシック" charset="0"/>
              </a:rPr>
              <a:t> </a:t>
            </a:r>
            <a:r>
              <a:rPr lang="en-US" sz="4000" b="1" dirty="0" err="1" smtClean="0">
                <a:latin typeface="Arial" charset="0"/>
                <a:ea typeface="ＭＳ Ｐゴシック" charset="0"/>
              </a:rPr>
              <a:t>hakbang</a:t>
            </a:r>
            <a:r>
              <a:rPr lang="en-US" sz="4000" b="1" dirty="0" smtClean="0">
                <a:latin typeface="Arial" charset="0"/>
                <a:ea typeface="ＭＳ Ｐゴシック" charset="0"/>
              </a:rPr>
              <a:t> </a:t>
            </a:r>
            <a:r>
              <a:rPr lang="en-US" sz="4000" b="1" dirty="0" err="1" smtClean="0">
                <a:latin typeface="Arial" charset="0"/>
                <a:ea typeface="ＭＳ Ｐゴシック" charset="0"/>
              </a:rPr>
              <a:t>ng</a:t>
            </a:r>
            <a:r>
              <a:rPr lang="en-US" sz="4000" b="1" dirty="0" smtClean="0">
                <a:latin typeface="Arial" charset="0"/>
                <a:ea typeface="ＭＳ Ｐゴシック" charset="0"/>
              </a:rPr>
              <a:t> </a:t>
            </a:r>
            <a:r>
              <a:rPr lang="en-US" sz="4000" b="1" dirty="0" err="1" smtClean="0">
                <a:latin typeface="Arial" charset="0"/>
                <a:ea typeface="ＭＳ Ｐゴシック" charset="0"/>
              </a:rPr>
              <a:t>proseso</a:t>
            </a:r>
            <a:r>
              <a:rPr lang="en-US" sz="4000" b="1" dirty="0" smtClean="0">
                <a:latin typeface="Arial" charset="0"/>
                <a:ea typeface="ＭＳ Ｐゴシック" charset="0"/>
              </a:rPr>
              <a:t> </a:t>
            </a:r>
            <a:r>
              <a:rPr lang="en-US" sz="4000" b="1" dirty="0" err="1" smtClean="0">
                <a:latin typeface="Arial" charset="0"/>
                <a:ea typeface="ＭＳ Ｐゴシック" charset="0"/>
              </a:rPr>
              <a:t>sa</a:t>
            </a:r>
            <a:r>
              <a:rPr lang="en-US" sz="4000" b="1" dirty="0" smtClean="0">
                <a:latin typeface="Arial" charset="0"/>
                <a:ea typeface="ＭＳ Ｐゴシック" charset="0"/>
              </a:rPr>
              <a:t> </a:t>
            </a:r>
            <a:r>
              <a:rPr lang="en-US" sz="4000" b="1" dirty="0" err="1" smtClean="0">
                <a:latin typeface="Arial" charset="0"/>
                <a:ea typeface="ＭＳ Ｐゴシック" charset="0"/>
              </a:rPr>
              <a:t>pagbalik</a:t>
            </a:r>
            <a:r>
              <a:rPr lang="en-US" sz="4000" b="1" dirty="0" smtClean="0">
                <a:latin typeface="Arial" charset="0"/>
                <a:ea typeface="ＭＳ Ｐゴシック" charset="0"/>
              </a:rPr>
              <a:t>…</a:t>
            </a:r>
            <a:endParaRPr lang="en-US" sz="4000" dirty="0">
              <a:latin typeface="Arial" charset="0"/>
              <a:ea typeface="ＭＳ Ｐゴシック" charset="0"/>
            </a:endParaRPr>
          </a:p>
        </p:txBody>
      </p:sp>
      <p:sp>
        <p:nvSpPr>
          <p:cNvPr id="150530" name="AutoShape 6"/>
          <p:cNvSpPr>
            <a:spLocks noChangeArrowheads="1"/>
          </p:cNvSpPr>
          <p:nvPr/>
        </p:nvSpPr>
        <p:spPr bwMode="auto">
          <a:xfrm rot="5400000" flipV="1">
            <a:off x="2057400" y="-685800"/>
            <a:ext cx="5410200" cy="8001000"/>
          </a:xfrm>
          <a:prstGeom prst="triangle">
            <a:avLst>
              <a:gd name="adj" fmla="val 50000"/>
            </a:avLst>
          </a:prstGeom>
          <a:solidFill>
            <a:srgbClr val="6601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75208" name="Text Box 8"/>
          <p:cNvSpPr txBox="1">
            <a:spLocks noChangeArrowheads="1"/>
          </p:cNvSpPr>
          <p:nvPr/>
        </p:nvSpPr>
        <p:spPr bwMode="auto">
          <a:xfrm>
            <a:off x="1676400" y="2947988"/>
            <a:ext cx="43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075209" name="Text Box 9"/>
          <p:cNvSpPr txBox="1">
            <a:spLocks noChangeArrowheads="1"/>
          </p:cNvSpPr>
          <p:nvPr/>
        </p:nvSpPr>
        <p:spPr bwMode="auto">
          <a:xfrm>
            <a:off x="2751138" y="2414588"/>
            <a:ext cx="93345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6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075211" name="Text Box 11"/>
          <p:cNvSpPr txBox="1">
            <a:spLocks noChangeArrowheads="1"/>
          </p:cNvSpPr>
          <p:nvPr/>
        </p:nvSpPr>
        <p:spPr bwMode="auto">
          <a:xfrm>
            <a:off x="4321175" y="1782763"/>
            <a:ext cx="151923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9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075212" name="Text Box 12"/>
          <p:cNvSpPr txBox="1">
            <a:spLocks noChangeArrowheads="1"/>
          </p:cNvSpPr>
          <p:nvPr/>
        </p:nvSpPr>
        <p:spPr bwMode="auto">
          <a:xfrm>
            <a:off x="6477000" y="898525"/>
            <a:ext cx="2338388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05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50535" name="Rectangle 13"/>
          <p:cNvSpPr>
            <a:spLocks noChangeArrowheads="1"/>
          </p:cNvSpPr>
          <p:nvPr/>
        </p:nvSpPr>
        <p:spPr bwMode="auto">
          <a:xfrm>
            <a:off x="0" y="5029200"/>
            <a:ext cx="8077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/>
            <a:r>
              <a:rPr lang="en-US" sz="4800" b="1" dirty="0" smtClean="0">
                <a:solidFill>
                  <a:srgbClr val="333399"/>
                </a:solidFill>
              </a:rPr>
              <a:t>…ay </a:t>
            </a:r>
            <a:r>
              <a:rPr lang="en-US" sz="4800" b="1" dirty="0" err="1" smtClean="0">
                <a:solidFill>
                  <a:srgbClr val="333399"/>
                </a:solidFill>
              </a:rPr>
              <a:t>ipinapakita</a:t>
            </a:r>
            <a:r>
              <a:rPr lang="en-US" sz="4800" b="1" dirty="0" smtClean="0">
                <a:solidFill>
                  <a:srgbClr val="333399"/>
                </a:solidFill>
              </a:rPr>
              <a:t> </a:t>
            </a:r>
            <a:r>
              <a:rPr lang="en-US" sz="4800" b="1" dirty="0" err="1" smtClean="0">
                <a:solidFill>
                  <a:srgbClr val="333399"/>
                </a:solidFill>
              </a:rPr>
              <a:t>sa</a:t>
            </a:r>
            <a:r>
              <a:rPr lang="en-US" sz="4800" b="1" dirty="0" smtClean="0">
                <a:solidFill>
                  <a:srgbClr val="333399"/>
                </a:solidFill>
              </a:rPr>
              <a:t> </a:t>
            </a:r>
            <a:br>
              <a:rPr lang="en-US" sz="4800" b="1" dirty="0" smtClean="0">
                <a:solidFill>
                  <a:srgbClr val="333399"/>
                </a:solidFill>
              </a:rPr>
            </a:br>
            <a:r>
              <a:rPr lang="en-US" sz="4800" b="1" dirty="0" err="1" smtClean="0">
                <a:solidFill>
                  <a:srgbClr val="333399"/>
                </a:solidFill>
              </a:rPr>
              <a:t>mas</a:t>
            </a:r>
            <a:r>
              <a:rPr lang="en-US" sz="4800" b="1" dirty="0" smtClean="0">
                <a:solidFill>
                  <a:srgbClr val="333399"/>
                </a:solidFill>
              </a:rPr>
              <a:t> </a:t>
            </a:r>
            <a:r>
              <a:rPr lang="en-US" sz="4800" b="1" dirty="0" err="1" smtClean="0">
                <a:solidFill>
                  <a:srgbClr val="333399"/>
                </a:solidFill>
              </a:rPr>
              <a:t>maraming</a:t>
            </a:r>
            <a:r>
              <a:rPr lang="en-US" sz="4800" b="1" dirty="0" smtClean="0">
                <a:solidFill>
                  <a:srgbClr val="333399"/>
                </a:solidFill>
              </a:rPr>
              <a:t> </a:t>
            </a:r>
            <a:r>
              <a:rPr lang="en-US" sz="4800" b="1" dirty="0" err="1" smtClean="0">
                <a:solidFill>
                  <a:srgbClr val="333399"/>
                </a:solidFill>
              </a:rPr>
              <a:t>tao</a:t>
            </a:r>
            <a:r>
              <a:rPr lang="en-US" sz="4800" b="1" dirty="0" smtClean="0">
                <a:solidFill>
                  <a:srgbClr val="333399"/>
                </a:solidFill>
              </a:rPr>
              <a:t> </a:t>
            </a:r>
            <a:r>
              <a:rPr lang="en-US" sz="4800" b="1" dirty="0" err="1" smtClean="0">
                <a:solidFill>
                  <a:srgbClr val="333399"/>
                </a:solidFill>
              </a:rPr>
              <a:t>ang</a:t>
            </a:r>
            <a:r>
              <a:rPr lang="en-US" sz="4800" b="1" dirty="0" smtClean="0">
                <a:solidFill>
                  <a:srgbClr val="333399"/>
                </a:solidFill>
              </a:rPr>
              <a:t> </a:t>
            </a:r>
            <a:r>
              <a:rPr lang="en-US" sz="4800" b="1" dirty="0" err="1" smtClean="0">
                <a:solidFill>
                  <a:srgbClr val="333399"/>
                </a:solidFill>
              </a:rPr>
              <a:t>isyu</a:t>
            </a:r>
            <a:r>
              <a:rPr lang="en-US" sz="4800" b="1" dirty="0" smtClean="0">
                <a:solidFill>
                  <a:srgbClr val="333399"/>
                </a:solidFill>
              </a:rPr>
              <a:t> </a:t>
            </a:r>
            <a:r>
              <a:rPr lang="en-US" sz="4800" b="1" dirty="0" err="1" smtClean="0">
                <a:solidFill>
                  <a:srgbClr val="333399"/>
                </a:solidFill>
              </a:rPr>
              <a:t>kada</a:t>
            </a:r>
            <a:r>
              <a:rPr lang="en-US" sz="4800" b="1" dirty="0" smtClean="0">
                <a:solidFill>
                  <a:srgbClr val="333399"/>
                </a:solidFill>
              </a:rPr>
              <a:t> </a:t>
            </a:r>
            <a:r>
              <a:rPr lang="en-US" sz="4800" b="1" dirty="0" err="1" smtClean="0">
                <a:solidFill>
                  <a:srgbClr val="333399"/>
                </a:solidFill>
              </a:rPr>
              <a:t>hakbang</a:t>
            </a:r>
            <a:endParaRPr lang="en-US" sz="4800" b="1" dirty="0">
              <a:solidFill>
                <a:srgbClr val="333399"/>
              </a:solidFill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8418512" y="-27384"/>
            <a:ext cx="762000" cy="457200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34d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75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075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1075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075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08" grpId="0" build="p" autoUpdateAnimBg="0"/>
      <p:bldP spid="1075209" grpId="0" build="p" autoUpdateAnimBg="0"/>
      <p:bldP spid="1075211" grpId="0" build="p" autoUpdateAnimBg="0"/>
      <p:bldP spid="1075212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7" name="Picture 1" descr="conflicresolu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67813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77072"/>
            <a:ext cx="9144000" cy="2807916"/>
          </a:xfrm>
          <a:solidFill>
            <a:srgbClr val="000000"/>
          </a:solidFill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600" b="1" i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Transisyon</a:t>
            </a:r>
            <a:r>
              <a:rPr lang="en-US" sz="3600" b="1" i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pagkatapos</a:t>
            </a:r>
            <a:r>
              <a:rPr lang="en-US" sz="3600" b="1" i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ng</a:t>
            </a:r>
            <a:r>
              <a:rPr lang="en-US" sz="3600" b="1" i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 MPI: </a:t>
            </a:r>
            <a:r>
              <a:rPr lang="en-US" sz="3600" b="1" i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Ang</a:t>
            </a:r>
            <a:r>
              <a:rPr lang="en-US" sz="3600" b="1" i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pangalawang</a:t>
            </a:r>
            <a:r>
              <a:rPr lang="en-US" sz="3600" b="1" i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tanong</a:t>
            </a:r>
            <a:r>
              <a:rPr lang="en-US" sz="3600" b="1" i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 ay </a:t>
            </a:r>
            <a:r>
              <a:rPr lang="en-US" sz="3600" b="1" i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masasagot</a:t>
            </a:r>
            <a:r>
              <a:rPr lang="en-US" sz="3600" b="1" i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sa</a:t>
            </a:r>
            <a:r>
              <a:rPr lang="en-US" sz="3600" b="1" i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talatang</a:t>
            </a:r>
            <a:r>
              <a:rPr lang="en-US" sz="3600" b="1" i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3600" b="1" i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18-20:</a:t>
            </a:r>
            <a:r>
              <a:rPr lang="en-US" sz="3600" b="1" i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/>
            </a:r>
            <a:br>
              <a:rPr lang="en-US" sz="3600" b="1" i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</a:br>
            <a:r>
              <a:rPr lang="en-US" sz="3600" b="1" i="1" dirty="0" err="1" smtClean="0">
                <a:solidFill>
                  <a:srgbClr val="FFFF43"/>
                </a:solidFill>
                <a:ea typeface="ＭＳ Ｐゴシック" charset="0"/>
              </a:rPr>
              <a:t>Bakit</a:t>
            </a:r>
            <a:r>
              <a:rPr lang="en-US" sz="3600" b="1" dirty="0" smtClean="0">
                <a:solidFill>
                  <a:srgbClr val="FFFFFF"/>
                </a:solidFill>
                <a:ea typeface="ＭＳ Ｐゴシック" charset="0"/>
              </a:rPr>
              <a:t> </a:t>
            </a:r>
            <a:r>
              <a:rPr lang="en-US" sz="3600" b="1" dirty="0" err="1" smtClean="0">
                <a:solidFill>
                  <a:srgbClr val="FFFFFF"/>
                </a:solidFill>
                <a:ea typeface="ＭＳ Ｐゴシック" charset="0"/>
              </a:rPr>
              <a:t>kailangang</a:t>
            </a:r>
            <a:r>
              <a:rPr lang="en-US" sz="3600" b="1" dirty="0" smtClean="0">
                <a:solidFill>
                  <a:srgbClr val="FFFFFF"/>
                </a:solidFill>
                <a:ea typeface="ＭＳ Ｐゴシック" charset="0"/>
              </a:rPr>
              <a:t> </a:t>
            </a:r>
            <a:r>
              <a:rPr lang="en-US" sz="3600" b="1" dirty="0" err="1" smtClean="0">
                <a:solidFill>
                  <a:srgbClr val="FFFFFF"/>
                </a:solidFill>
                <a:ea typeface="ＭＳ Ｐゴシック" charset="0"/>
              </a:rPr>
              <a:t>maibalik</a:t>
            </a:r>
            <a:r>
              <a:rPr lang="en-US" sz="3600" b="1" dirty="0" smtClean="0">
                <a:solidFill>
                  <a:srgbClr val="FFFFFF"/>
                </a:solidFill>
                <a:ea typeface="ＭＳ Ｐゴシック" charset="0"/>
              </a:rPr>
              <a:t> </a:t>
            </a:r>
            <a:r>
              <a:rPr lang="en-US" sz="3600" b="1" dirty="0" err="1" smtClean="0">
                <a:solidFill>
                  <a:srgbClr val="FFFFFF"/>
                </a:solidFill>
                <a:ea typeface="ＭＳ Ｐゴシック" charset="0"/>
              </a:rPr>
              <a:t>ng</a:t>
            </a:r>
            <a:r>
              <a:rPr lang="en-US" sz="3600" b="1" dirty="0" smtClean="0">
                <a:solidFill>
                  <a:srgbClr val="FFFFFF"/>
                </a:solidFill>
                <a:ea typeface="ＭＳ Ｐゴシック" charset="0"/>
              </a:rPr>
              <a:t> tama </a:t>
            </a:r>
            <a:r>
              <a:rPr lang="en-US" sz="3600" b="1" dirty="0" err="1" smtClean="0">
                <a:solidFill>
                  <a:srgbClr val="FFFFFF"/>
                </a:solidFill>
                <a:ea typeface="ＭＳ Ｐゴシック" charset="0"/>
              </a:rPr>
              <a:t>ang</a:t>
            </a:r>
            <a:r>
              <a:rPr lang="en-US" sz="3600" b="1" dirty="0" smtClean="0">
                <a:solidFill>
                  <a:srgbClr val="FFFFFF"/>
                </a:solidFill>
                <a:ea typeface="ＭＳ Ｐゴシック" charset="0"/>
              </a:rPr>
              <a:t> </a:t>
            </a:r>
            <a:r>
              <a:rPr lang="en-US" sz="3600" b="1" dirty="0" err="1" smtClean="0">
                <a:solidFill>
                  <a:srgbClr val="FFFFFF"/>
                </a:solidFill>
                <a:ea typeface="ＭＳ Ｐゴシック" charset="0"/>
              </a:rPr>
              <a:t>nagkakasalang</a:t>
            </a:r>
            <a:r>
              <a:rPr lang="en-US" sz="3600" b="1" dirty="0" smtClean="0">
                <a:solidFill>
                  <a:srgbClr val="FFFFFF"/>
                </a:solidFill>
                <a:ea typeface="ＭＳ Ｐゴシック" charset="0"/>
              </a:rPr>
              <a:t> </a:t>
            </a:r>
            <a:r>
              <a:rPr lang="en-US" sz="3600" b="1" dirty="0" err="1" smtClean="0">
                <a:solidFill>
                  <a:srgbClr val="FFFFFF"/>
                </a:solidFill>
                <a:ea typeface="ＭＳ Ｐゴシック" charset="0"/>
              </a:rPr>
              <a:t>Kristiyano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?</a:t>
            </a:r>
            <a:endParaRPr lang="en-US" sz="3600" b="1" dirty="0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8418512" y="-27384"/>
            <a:ext cx="762000" cy="457200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34d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4400" y="0"/>
            <a:ext cx="7162800" cy="6834188"/>
            <a:chOff x="914400" y="0"/>
            <a:chExt cx="7162800" cy="6834188"/>
          </a:xfrm>
        </p:grpSpPr>
        <p:pic>
          <p:nvPicPr>
            <p:cNvPr id="99329" name="Picture 3" descr="SBCGradWhattoPreac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2" r="41183" b="65398"/>
            <a:stretch>
              <a:fillRect/>
            </a:stretch>
          </p:blipFill>
          <p:spPr bwMode="auto">
            <a:xfrm>
              <a:off x="914400" y="0"/>
              <a:ext cx="7162800" cy="683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331" name="Rectangle 4"/>
            <p:cNvSpPr>
              <a:spLocks noChangeArrowheads="1"/>
            </p:cNvSpPr>
            <p:nvPr/>
          </p:nvSpPr>
          <p:spPr bwMode="auto">
            <a:xfrm>
              <a:off x="1066800" y="457200"/>
              <a:ext cx="38100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2" name="Rectangle 5"/>
            <p:cNvSpPr>
              <a:spLocks noChangeArrowheads="1"/>
            </p:cNvSpPr>
            <p:nvPr/>
          </p:nvSpPr>
          <p:spPr bwMode="auto">
            <a:xfrm>
              <a:off x="1066800" y="914400"/>
              <a:ext cx="1600200" cy="1143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9333" name="Rounded Rectangular Callout 6"/>
          <p:cNvSpPr>
            <a:spLocks noChangeArrowheads="1"/>
          </p:cNvSpPr>
          <p:nvPr/>
        </p:nvSpPr>
        <p:spPr bwMode="auto">
          <a:xfrm rot="-5400000">
            <a:off x="-344016" y="661946"/>
            <a:ext cx="3600450" cy="2343150"/>
          </a:xfrm>
          <a:prstGeom prst="wedgeRoundRectCallout">
            <a:avLst>
              <a:gd name="adj1" fmla="val 18204"/>
              <a:gd name="adj2" fmla="val 61431"/>
              <a:gd name="adj3" fmla="val 16667"/>
            </a:avLst>
          </a:prstGeom>
          <a:solidFill>
            <a:schemeClr val="accent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34" name="TextBox 5"/>
          <p:cNvSpPr txBox="1">
            <a:spLocks noChangeArrowheads="1"/>
          </p:cNvSpPr>
          <p:nvPr/>
        </p:nvSpPr>
        <p:spPr bwMode="auto">
          <a:xfrm>
            <a:off x="504726" y="116632"/>
            <a:ext cx="205105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 b="1" dirty="0" err="1" smtClean="0"/>
              <a:t>Ang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ating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tagapagsalita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ngayon</a:t>
            </a:r>
            <a:r>
              <a:rPr lang="en-US" sz="1600" b="1" dirty="0" smtClean="0"/>
              <a:t> ay </a:t>
            </a:r>
            <a:r>
              <a:rPr lang="en-US" sz="1600" b="1" dirty="0" err="1" smtClean="0"/>
              <a:t>nagtapos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sa</a:t>
            </a:r>
            <a:r>
              <a:rPr lang="en-US" sz="1600" b="1" dirty="0" smtClean="0"/>
              <a:t> SBC, </a:t>
            </a:r>
            <a:r>
              <a:rPr lang="en-US" sz="1600" b="1" dirty="0" err="1" smtClean="0"/>
              <a:t>kaya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tayo’y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nakakasiguro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malinaw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mensahe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ihahayag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nakahanda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mabuti</a:t>
            </a:r>
            <a:r>
              <a:rPr lang="en-US" sz="1600" b="1" dirty="0" smtClean="0"/>
              <a:t> at may </a:t>
            </a:r>
            <a:r>
              <a:rPr lang="en-US" sz="1600" b="1" dirty="0" err="1" smtClean="0"/>
              <a:t>sapat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taon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paglikom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kaalaman</a:t>
            </a:r>
            <a:endParaRPr lang="en-US" sz="1600" b="1" dirty="0"/>
          </a:p>
        </p:txBody>
      </p:sp>
      <p:sp>
        <p:nvSpPr>
          <p:cNvPr id="12451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38600"/>
            <a:ext cx="3810000" cy="1524000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n-US" sz="4000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Alamin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iyong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Layunin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!</a:t>
            </a:r>
            <a:endParaRPr lang="en-US" sz="4000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5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5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45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45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4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518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5" name="Picture 1" descr="unitycooperation1-300x2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84438" y="1196975"/>
            <a:ext cx="4770437" cy="1895475"/>
          </a:xfrm>
        </p:spPr>
        <p:txBody>
          <a:bodyPr/>
          <a:lstStyle/>
          <a:p>
            <a:pPr algn="ctr" eaLnBrk="1" hangingPunct="1"/>
            <a:r>
              <a:rPr lang="en-US" b="1" dirty="0" err="1" smtClean="0">
                <a:latin typeface="Arial" charset="0"/>
                <a:ea typeface="ＭＳ Ｐゴシック" charset="0"/>
              </a:rPr>
              <a:t>Ang</a:t>
            </a:r>
            <a:r>
              <a:rPr lang="en-US" b="1" dirty="0" smtClean="0">
                <a:latin typeface="Arial" charset="0"/>
                <a:ea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</a:rPr>
              <a:t>punto</a:t>
            </a:r>
            <a:r>
              <a:rPr lang="en-US" b="1" dirty="0" smtClean="0">
                <a:latin typeface="Arial" charset="0"/>
                <a:ea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</a:rPr>
              <a:t>ng</a:t>
            </a:r>
            <a:r>
              <a:rPr lang="en-US" b="1" dirty="0" smtClean="0">
                <a:latin typeface="Arial" charset="0"/>
                <a:ea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</a:rPr>
              <a:t>talatang</a:t>
            </a:r>
            <a:r>
              <a:rPr lang="en-US" b="1" dirty="0" smtClean="0">
                <a:latin typeface="Arial" charset="0"/>
                <a:ea typeface="ＭＳ Ｐゴシック" charset="0"/>
              </a:rPr>
              <a:t> </a:t>
            </a:r>
            <a:r>
              <a:rPr lang="en-US" b="1" dirty="0">
                <a:latin typeface="Arial" charset="0"/>
                <a:ea typeface="ＭＳ Ｐゴシック" charset="0"/>
              </a:rPr>
              <a:t>18-20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78275" name="Text Box 3"/>
          <p:cNvSpPr txBox="1">
            <a:spLocks noChangeArrowheads="1"/>
          </p:cNvSpPr>
          <p:nvPr/>
        </p:nvSpPr>
        <p:spPr bwMode="auto">
          <a:xfrm>
            <a:off x="1979613" y="3284984"/>
            <a:ext cx="5832475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US" sz="4400" b="1" dirty="0">
                <a:solidFill>
                  <a:srgbClr val="000000"/>
                </a:solidFill>
              </a:rPr>
              <a:t>II.</a:t>
            </a:r>
            <a:r>
              <a:rPr lang="en-US" sz="4400" b="1" dirty="0" smtClean="0">
                <a:solidFill>
                  <a:srgbClr val="000000"/>
                </a:solidFill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</a:rPr>
              <a:t>Ang</a:t>
            </a:r>
            <a:r>
              <a:rPr lang="en-US" sz="4400" b="1" dirty="0" smtClean="0">
                <a:solidFill>
                  <a:srgbClr val="000000"/>
                </a:solidFill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</a:rPr>
              <a:t>ating</a:t>
            </a:r>
            <a:r>
              <a:rPr lang="en-US" sz="4400" b="1" dirty="0" smtClean="0">
                <a:solidFill>
                  <a:srgbClr val="000000"/>
                </a:solidFill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</a:rPr>
              <a:t>simbahan</a:t>
            </a:r>
            <a:r>
              <a:rPr lang="en-US" sz="4400" b="1" dirty="0" smtClean="0">
                <a:solidFill>
                  <a:srgbClr val="000000"/>
                </a:solidFill>
              </a:rPr>
              <a:t> ay </a:t>
            </a:r>
            <a:r>
              <a:rPr lang="en-US" sz="4400" b="1" dirty="0" err="1" smtClean="0">
                <a:solidFill>
                  <a:srgbClr val="000000"/>
                </a:solidFill>
              </a:rPr>
              <a:t>karugtong</a:t>
            </a:r>
            <a:r>
              <a:rPr lang="en-US" sz="4400" b="1" dirty="0" smtClean="0">
                <a:solidFill>
                  <a:srgbClr val="000000"/>
                </a:solidFill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</a:rPr>
              <a:t>ng</a:t>
            </a:r>
            <a:r>
              <a:rPr lang="en-US" sz="4400" b="1" dirty="0" smtClean="0">
                <a:solidFill>
                  <a:srgbClr val="000000"/>
                </a:solidFill>
              </a:rPr>
              <a:t> </a:t>
            </a:r>
            <a:r>
              <a:rPr lang="en-US" sz="4400" b="1" u="sng" dirty="0" err="1" smtClean="0">
                <a:solidFill>
                  <a:srgbClr val="000090"/>
                </a:solidFill>
              </a:rPr>
              <a:t>kapangyarihan</a:t>
            </a:r>
            <a:r>
              <a:rPr lang="en-US" sz="4400" b="1" dirty="0" smtClean="0">
                <a:solidFill>
                  <a:srgbClr val="000000"/>
                </a:solidFill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</a:rPr>
              <a:t>ng</a:t>
            </a:r>
            <a:r>
              <a:rPr lang="en-US" sz="4400" b="1" dirty="0" smtClean="0">
                <a:solidFill>
                  <a:srgbClr val="000000"/>
                </a:solidFill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</a:rPr>
              <a:t>Diyos</a:t>
            </a:r>
            <a:r>
              <a:rPr lang="en-US" sz="4400" b="1" dirty="0" smtClean="0">
                <a:solidFill>
                  <a:srgbClr val="000000"/>
                </a:solidFill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</a:rPr>
              <a:t>mismo</a:t>
            </a:r>
            <a:r>
              <a:rPr lang="en-US" sz="4400" b="1" dirty="0" smtClean="0">
                <a:solidFill>
                  <a:srgbClr val="000000"/>
                </a:solidFill>
              </a:rPr>
              <a:t>!</a:t>
            </a:r>
            <a:r>
              <a:rPr lang="en-US" b="1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 b="1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418512" y="-27384"/>
            <a:ext cx="762000" cy="457200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34d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07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827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7" name="Picture 1" descr="forgiv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36"/>
          <a:stretch>
            <a:fillRect/>
          </a:stretch>
        </p:blipFill>
        <p:spPr bwMode="auto">
          <a:xfrm>
            <a:off x="0" y="0"/>
            <a:ext cx="9207500" cy="693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8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844824"/>
            <a:ext cx="7216080" cy="1090613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txBody>
          <a:bodyPr/>
          <a:lstStyle/>
          <a:p>
            <a:pPr algn="l" eaLnBrk="1" hangingPunct="1">
              <a:defRPr/>
            </a:pPr>
            <a:r>
              <a:rPr lang="en-US" sz="6000" dirty="0" err="1" smtClean="0"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Pangunahing</a:t>
            </a:r>
            <a:r>
              <a:rPr lang="en-US" sz="6000" dirty="0" smtClean="0"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6000" dirty="0" err="1" smtClean="0"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Ideya</a:t>
            </a:r>
            <a:r>
              <a:rPr lang="en-US" sz="6000" dirty="0" smtClean="0"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:</a:t>
            </a:r>
            <a:endParaRPr lang="en-US" dirty="0">
              <a:solidFill>
                <a:srgbClr val="FFFFFF"/>
              </a:solidFill>
              <a:effectLst>
                <a:glow rad="101600">
                  <a:srgbClr val="000000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38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509120"/>
            <a:ext cx="9252520" cy="2448272"/>
          </a:xfrm>
          <a:effectLst/>
          <a:extLst/>
        </p:spPr>
        <p:txBody>
          <a:bodyPr/>
          <a:lstStyle/>
          <a:p>
            <a:pPr eaLnBrk="1" hangingPunct="1">
              <a:defRPr/>
            </a:pPr>
            <a:r>
              <a:rPr lang="en-US" sz="4000" b="1" dirty="0" err="1" smtClean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Ibinabalik</a:t>
            </a:r>
            <a:r>
              <a:rPr lang="en-US" sz="4000" b="1" dirty="0" smtClean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natin</a:t>
            </a:r>
            <a:r>
              <a:rPr lang="en-US" sz="4000" b="1" dirty="0" smtClean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</a:t>
            </a:r>
            <a:r>
              <a:rPr lang="en-US" sz="4000" b="1" dirty="0" smtClean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tama </a:t>
            </a:r>
            <a:r>
              <a:rPr lang="en-US" sz="4000" b="1" dirty="0" err="1" smtClean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</a:t>
            </a:r>
            <a:r>
              <a:rPr lang="en-US" sz="4000" b="1" dirty="0" smtClean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US" sz="4000" b="1" dirty="0" smtClean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nagkakaslang</a:t>
            </a:r>
            <a:r>
              <a:rPr lang="en-US" sz="4000" b="1" dirty="0" smtClean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Kristiyano</a:t>
            </a:r>
            <a:r>
              <a:rPr lang="en-US" sz="4000" b="1" dirty="0" smtClean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dahil</a:t>
            </a:r>
            <a:r>
              <a:rPr lang="en-US" sz="4000" b="1" dirty="0" smtClean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kumikilos</a:t>
            </a:r>
            <a:r>
              <a:rPr lang="en-US" sz="4000" b="1" dirty="0" smtClean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tayo</a:t>
            </a:r>
            <a:r>
              <a:rPr lang="en-US" sz="4000" b="1" dirty="0" smtClean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4000" b="1" dirty="0" smtClean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ngalan</a:t>
            </a:r>
            <a:r>
              <a:rPr lang="en-US" sz="4000" b="1" dirty="0" smtClean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</a:t>
            </a:r>
            <a:r>
              <a:rPr lang="en-US" sz="4000" b="1" dirty="0" smtClean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Diyos</a:t>
            </a:r>
            <a:r>
              <a:rPr lang="en-US" sz="4000" b="1" dirty="0" smtClean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u="sng" dirty="0" err="1" smtClean="0">
                <a:latin typeface="Helvetica" charset="0"/>
              </a:rPr>
              <a:t>Ideyang</a:t>
            </a:r>
            <a:r>
              <a:rPr lang="en-US" u="sng" dirty="0" smtClean="0">
                <a:latin typeface="Helvetica" charset="0"/>
              </a:rPr>
              <a:t> </a:t>
            </a:r>
            <a:r>
              <a:rPr lang="en-US" u="sng" dirty="0" err="1" smtClean="0">
                <a:latin typeface="Helvetica" charset="0"/>
              </a:rPr>
              <a:t>Eksejetikal</a:t>
            </a:r>
            <a:r>
              <a:rPr lang="en-US" dirty="0" smtClean="0">
                <a:latin typeface="Helvetica" charset="0"/>
              </a:rPr>
              <a:t>: </a:t>
            </a:r>
            <a:r>
              <a:rPr lang="en-US" dirty="0" err="1" smtClean="0">
                <a:latin typeface="Helvetica" charset="0"/>
              </a:rPr>
              <a:t>Ang</a:t>
            </a:r>
            <a:r>
              <a:rPr lang="en-US" dirty="0" smtClean="0">
                <a:latin typeface="Helvetica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Helvetica" charset="0"/>
              </a:rPr>
              <a:t>dahilan</a:t>
            </a:r>
            <a:r>
              <a:rPr lang="en-US" dirty="0" smtClean="0">
                <a:latin typeface="Helvetica" charset="0"/>
              </a:rPr>
              <a:t> kung </a:t>
            </a:r>
            <a:r>
              <a:rPr lang="en-US" dirty="0" err="1" smtClean="0">
                <a:latin typeface="Helvetica" charset="0"/>
              </a:rPr>
              <a:t>bakit</a:t>
            </a:r>
            <a:r>
              <a:rPr lang="en-US" dirty="0" smtClean="0">
                <a:latin typeface="Helvetica" charset="0"/>
              </a:rPr>
              <a:t> </a:t>
            </a:r>
            <a:r>
              <a:rPr lang="en-US" dirty="0" err="1" smtClean="0">
                <a:latin typeface="Helvetica" charset="0"/>
              </a:rPr>
              <a:t>kailangan</a:t>
            </a:r>
            <a:r>
              <a:rPr lang="en-US" dirty="0" smtClean="0">
                <a:latin typeface="Helvetica" charset="0"/>
              </a:rPr>
              <a:t> </a:t>
            </a:r>
            <a:r>
              <a:rPr lang="en-US" dirty="0" err="1" smtClean="0">
                <a:latin typeface="Helvetica" charset="0"/>
              </a:rPr>
              <a:t>wastong</a:t>
            </a:r>
            <a:r>
              <a:rPr lang="en-US" dirty="0" smtClean="0">
                <a:latin typeface="Helvetica" charset="0"/>
              </a:rPr>
              <a:t> </a:t>
            </a:r>
            <a:r>
              <a:rPr lang="en-US" dirty="0" err="1" smtClean="0">
                <a:latin typeface="Helvetica" charset="0"/>
              </a:rPr>
              <a:t>ibalik</a:t>
            </a:r>
            <a:r>
              <a:rPr lang="en-US" dirty="0" smtClean="0">
                <a:latin typeface="Helvetica" charset="0"/>
              </a:rPr>
              <a:t> </a:t>
            </a:r>
            <a:r>
              <a:rPr lang="en-US" dirty="0" err="1" smtClean="0">
                <a:latin typeface="Helvetica" charset="0"/>
              </a:rPr>
              <a:t>ang</a:t>
            </a:r>
            <a:r>
              <a:rPr lang="en-US" dirty="0" smtClean="0">
                <a:latin typeface="Helvetica" charset="0"/>
              </a:rPr>
              <a:t> </a:t>
            </a:r>
            <a:r>
              <a:rPr lang="en-US" dirty="0" err="1" smtClean="0">
                <a:latin typeface="Helvetica" charset="0"/>
              </a:rPr>
              <a:t>isang</a:t>
            </a:r>
            <a:r>
              <a:rPr lang="en-US" dirty="0" smtClean="0">
                <a:latin typeface="Helvetica" charset="0"/>
              </a:rPr>
              <a:t> </a:t>
            </a:r>
            <a:r>
              <a:rPr lang="en-US" dirty="0" err="1" smtClean="0">
                <a:latin typeface="Helvetica" charset="0"/>
              </a:rPr>
              <a:t>Kristiyanong</a:t>
            </a:r>
            <a:r>
              <a:rPr lang="en-US" dirty="0" smtClean="0">
                <a:latin typeface="Helvetica" charset="0"/>
              </a:rPr>
              <a:t> </a:t>
            </a:r>
            <a:r>
              <a:rPr lang="en-US" dirty="0" err="1" smtClean="0">
                <a:latin typeface="Helvetica" charset="0"/>
              </a:rPr>
              <a:t>nagkasala</a:t>
            </a:r>
            <a:r>
              <a:rPr lang="en-US" dirty="0" smtClean="0">
                <a:latin typeface="Helvetica" charset="0"/>
              </a:rPr>
              <a:t> ay </a:t>
            </a:r>
            <a:r>
              <a:rPr lang="en-US" dirty="0" err="1" smtClean="0">
                <a:latin typeface="Helvetica" charset="0"/>
              </a:rPr>
              <a:t>dahil</a:t>
            </a:r>
            <a:r>
              <a:rPr lang="en-US" dirty="0" smtClean="0">
                <a:latin typeface="Helvetica" charset="0"/>
              </a:rPr>
              <a:t> </a:t>
            </a:r>
            <a:r>
              <a:rPr lang="en-US" dirty="0" err="1" smtClean="0">
                <a:latin typeface="Helvetica" charset="0"/>
              </a:rPr>
              <a:t>itong</a:t>
            </a:r>
            <a:r>
              <a:rPr lang="en-US" dirty="0" smtClean="0">
                <a:latin typeface="Helvetica" charset="0"/>
              </a:rPr>
              <a:t> </a:t>
            </a:r>
            <a:r>
              <a:rPr lang="en-US" dirty="0" err="1" smtClean="0">
                <a:latin typeface="Helvetica" charset="0"/>
              </a:rPr>
              <a:t>panunumbalik</a:t>
            </a:r>
            <a:r>
              <a:rPr lang="en-US" dirty="0" smtClean="0">
                <a:latin typeface="Helvetica" charset="0"/>
              </a:rPr>
              <a:t> ay </a:t>
            </a:r>
            <a:r>
              <a:rPr lang="en-US" dirty="0" err="1" smtClean="0">
                <a:latin typeface="Helvetica" charset="0"/>
              </a:rPr>
              <a:t>isinagawa</a:t>
            </a:r>
            <a:r>
              <a:rPr lang="en-US" dirty="0" smtClean="0">
                <a:latin typeface="Helvetica" charset="0"/>
              </a:rPr>
              <a:t> </a:t>
            </a:r>
            <a:r>
              <a:rPr lang="en-US" dirty="0" err="1" smtClean="0">
                <a:latin typeface="Helvetica" charset="0"/>
              </a:rPr>
              <a:t>bilang</a:t>
            </a:r>
            <a:r>
              <a:rPr lang="en-US" dirty="0" smtClean="0">
                <a:latin typeface="Helvetica" charset="0"/>
              </a:rPr>
              <a:t> </a:t>
            </a:r>
            <a:r>
              <a:rPr lang="en-US" dirty="0" err="1" smtClean="0">
                <a:latin typeface="Helvetica" charset="0"/>
              </a:rPr>
              <a:t>karugtong</a:t>
            </a:r>
            <a:r>
              <a:rPr lang="en-US" dirty="0" smtClean="0">
                <a:latin typeface="Helvetica" charset="0"/>
              </a:rPr>
              <a:t> </a:t>
            </a:r>
            <a:r>
              <a:rPr lang="en-US" dirty="0" err="1" smtClean="0">
                <a:latin typeface="Helvetica" charset="0"/>
              </a:rPr>
              <a:t>ng</a:t>
            </a:r>
            <a:r>
              <a:rPr lang="en-US" dirty="0" smtClean="0">
                <a:latin typeface="Helvetica" charset="0"/>
              </a:rPr>
              <a:t> </a:t>
            </a:r>
            <a:r>
              <a:rPr lang="en-US" dirty="0" err="1" smtClean="0">
                <a:latin typeface="Helvetica" charset="0"/>
              </a:rPr>
              <a:t>kapangyarihan</a:t>
            </a:r>
            <a:r>
              <a:rPr lang="en-US" dirty="0" smtClean="0">
                <a:latin typeface="Helvetica" charset="0"/>
              </a:rPr>
              <a:t> </a:t>
            </a:r>
            <a:r>
              <a:rPr lang="en-US" dirty="0" err="1" smtClean="0">
                <a:latin typeface="Helvetica" charset="0"/>
              </a:rPr>
              <a:t>ng</a:t>
            </a:r>
            <a:r>
              <a:rPr lang="en-US" dirty="0" smtClean="0">
                <a:latin typeface="Helvetica" charset="0"/>
              </a:rPr>
              <a:t> </a:t>
            </a:r>
            <a:r>
              <a:rPr lang="en-US" dirty="0" err="1" smtClean="0">
                <a:latin typeface="Helvetica" charset="0"/>
              </a:rPr>
              <a:t>Diyos</a:t>
            </a:r>
            <a:r>
              <a:rPr lang="en-US" dirty="0" smtClean="0">
                <a:latin typeface="Helvetica" charset="0"/>
              </a:rPr>
              <a:t>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21862" name="Text Box 15"/>
          <p:cNvSpPr txBox="1">
            <a:spLocks noChangeArrowheads="1"/>
          </p:cNvSpPr>
          <p:nvPr/>
        </p:nvSpPr>
        <p:spPr bwMode="auto">
          <a:xfrm>
            <a:off x="8393113" y="44450"/>
            <a:ext cx="715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FFFF"/>
                </a:solidFill>
                <a:cs typeface="Arial" charset="0"/>
              </a:rPr>
              <a:t>34d</a:t>
            </a: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 rot="21110430">
            <a:off x="1434368" y="2431252"/>
            <a:ext cx="7389812" cy="1974677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11" charset="2"/>
              <a:buNone/>
              <a:defRPr sz="3200">
                <a:solidFill>
                  <a:schemeClr val="tx1"/>
                </a:solidFill>
                <a:latin typeface="+mn-lt"/>
                <a:ea typeface="ＭＳ Ｐゴシック" pitchFamily="24" charset="-128"/>
                <a:cs typeface="ＭＳ Ｐゴシック" pitchFamily="2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charset="0"/>
              <a:buChar char="n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2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2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2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2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11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11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11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11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4500" b="1" dirty="0" err="1" smtClean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Ibalik</a:t>
            </a:r>
            <a:r>
              <a:rPr lang="en-US" sz="4500" b="1" dirty="0" smtClean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en-US" sz="4500" b="1" dirty="0" err="1" smtClean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ang</a:t>
            </a:r>
            <a:r>
              <a:rPr lang="en-US" sz="4500" b="1" dirty="0" smtClean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en-US" sz="4500" b="1" dirty="0" err="1" smtClean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makasalanan</a:t>
            </a:r>
            <a:r>
              <a:rPr lang="en-US" sz="4500" b="1" dirty="0" smtClean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en-US" sz="4500" b="1" dirty="0" err="1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dahil</a:t>
            </a:r>
            <a:r>
              <a:rPr lang="en-US" sz="4500" b="1" dirty="0" smtClean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en-US" sz="4500" b="1" dirty="0" err="1" smtClean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ika’y</a:t>
            </a:r>
            <a:r>
              <a:rPr lang="en-US" sz="4500" b="1" dirty="0" smtClean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en-US" sz="4500" b="1" dirty="0" err="1" smtClean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kumikilos</a:t>
            </a:r>
            <a:r>
              <a:rPr lang="en-US" sz="4500" b="1" dirty="0" smtClean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en-US" sz="4500" b="1" dirty="0" err="1" smtClean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para</a:t>
            </a:r>
            <a:r>
              <a:rPr lang="en-US" sz="4500" b="1" dirty="0" smtClean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en-US" sz="4500" b="1" dirty="0" err="1" smtClean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sa</a:t>
            </a:r>
            <a:r>
              <a:rPr lang="en-US" sz="4500" b="1" dirty="0" smtClean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en-US" sz="4500" b="1" dirty="0" err="1" smtClean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Diyos</a:t>
            </a:r>
            <a:endParaRPr lang="en-US" sz="4500" b="1" dirty="0" smtClean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06502" name="Down Arrow 5"/>
          <p:cNvSpPr>
            <a:spLocks noChangeArrowheads="1"/>
          </p:cNvSpPr>
          <p:nvPr/>
        </p:nvSpPr>
        <p:spPr bwMode="auto">
          <a:xfrm>
            <a:off x="4038600" y="1519808"/>
            <a:ext cx="762000" cy="1261120"/>
          </a:xfrm>
          <a:prstGeom prst="downArrow">
            <a:avLst>
              <a:gd name="adj1" fmla="val 50000"/>
              <a:gd name="adj2" fmla="val 5000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03322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8690" grpId="0"/>
      <p:bldP spid="1138691" grpId="0" build="p"/>
      <p:bldP spid="5" grpId="0" animBg="1"/>
      <p:bldP spid="8" grpId="0" build="p" animBg="1"/>
      <p:bldP spid="10650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29200" y="274638"/>
            <a:ext cx="3657600" cy="1935162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Ikatlong</a:t>
            </a:r>
            <a:r>
              <a:rPr lang="en-US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takdang</a:t>
            </a:r>
            <a:r>
              <a:rPr lang="en-US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aralin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321988" name="Picture 4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80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987" name="Picture 3" descr="image0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48880"/>
            <a:ext cx="4165600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989" name="Rectangle 5"/>
          <p:cNvSpPr>
            <a:spLocks noChangeArrowheads="1"/>
          </p:cNvSpPr>
          <p:nvPr/>
        </p:nvSpPr>
        <p:spPr bwMode="auto">
          <a:xfrm>
            <a:off x="5105400" y="5085184"/>
            <a:ext cx="4038600" cy="177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3600" dirty="0" err="1" smtClean="0">
                <a:solidFill>
                  <a:srgbClr val="FFFFFF"/>
                </a:solidFill>
              </a:rPr>
              <a:t>Huwag</a:t>
            </a:r>
            <a:r>
              <a:rPr lang="en-US" sz="3600" dirty="0" smtClean="0">
                <a:solidFill>
                  <a:srgbClr val="FFFFFF"/>
                </a:solidFill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</a:rPr>
              <a:t>ninyong</a:t>
            </a:r>
            <a:r>
              <a:rPr lang="en-US" sz="3600" dirty="0" smtClean="0">
                <a:solidFill>
                  <a:srgbClr val="FFFFFF"/>
                </a:solidFill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</a:rPr>
              <a:t>subukan</a:t>
            </a:r>
            <a:r>
              <a:rPr lang="en-US" sz="3600" dirty="0" smtClean="0">
                <a:solidFill>
                  <a:srgbClr val="FFFFFF"/>
                </a:solidFill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</a:rPr>
              <a:t>isiksik</a:t>
            </a:r>
            <a:r>
              <a:rPr lang="en-US" sz="3600" dirty="0" smtClean="0">
                <a:solidFill>
                  <a:srgbClr val="FFFFFF"/>
                </a:solidFill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</a:rPr>
              <a:t>ang</a:t>
            </a:r>
            <a:r>
              <a:rPr lang="en-US" sz="3600" dirty="0" smtClean="0">
                <a:solidFill>
                  <a:srgbClr val="FFFFFF"/>
                </a:solidFill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</a:rPr>
              <a:t>lahat</a:t>
            </a:r>
            <a:r>
              <a:rPr lang="en-US" sz="3600" dirty="0" smtClean="0">
                <a:solidFill>
                  <a:srgbClr val="FFFFFF"/>
                </a:solidFill>
              </a:rPr>
              <a:t>!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2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2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2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98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SBCGradWhattoPrea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17" r="3539" b="69521"/>
          <a:stretch>
            <a:fillRect/>
          </a:stretch>
        </p:blipFill>
        <p:spPr bwMode="auto">
          <a:xfrm>
            <a:off x="2667000" y="76200"/>
            <a:ext cx="5856288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723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733800"/>
            <a:ext cx="4343400" cy="1524000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n-US" sz="3300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A</a:t>
            </a:r>
            <a:r>
              <a:rPr lang="en-US" sz="3300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3300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sz="3300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ka </a:t>
            </a:r>
            <a:r>
              <a:rPr lang="en-US" sz="3300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mauubusan</a:t>
            </a:r>
            <a:r>
              <a:rPr lang="en-US" sz="3300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sz="3300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materyal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!</a:t>
            </a:r>
            <a:endParaRPr lang="en-US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47236" name="Rectangle 4"/>
          <p:cNvSpPr>
            <a:spLocks noChangeArrowheads="1"/>
          </p:cNvSpPr>
          <p:nvPr/>
        </p:nvSpPr>
        <p:spPr bwMode="auto">
          <a:xfrm>
            <a:off x="0" y="1143000"/>
            <a:ext cx="4343400" cy="1524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4400" b="1" i="1" dirty="0" err="1" smtClean="0">
                <a:solidFill>
                  <a:schemeClr val="bg1"/>
                </a:solidFill>
              </a:rPr>
              <a:t>Ipangaral</a:t>
            </a:r>
            <a:r>
              <a:rPr lang="en-US" sz="4400" b="1" i="1" dirty="0" smtClean="0">
                <a:solidFill>
                  <a:schemeClr val="bg1"/>
                </a:solidFill>
              </a:rPr>
              <a:t> </a:t>
            </a:r>
            <a:r>
              <a:rPr lang="en-US" sz="4400" b="1" i="1" dirty="0" err="1" smtClean="0">
                <a:solidFill>
                  <a:schemeClr val="bg1"/>
                </a:solidFill>
              </a:rPr>
              <a:t>ang</a:t>
            </a:r>
            <a:r>
              <a:rPr lang="en-US" sz="4400" b="1" i="1" dirty="0" smtClean="0">
                <a:solidFill>
                  <a:schemeClr val="bg1"/>
                </a:solidFill>
              </a:rPr>
              <a:t> </a:t>
            </a:r>
            <a:r>
              <a:rPr lang="en-US" sz="4400" b="1" i="1" dirty="0" err="1" smtClean="0">
                <a:solidFill>
                  <a:schemeClr val="bg1"/>
                </a:solidFill>
              </a:rPr>
              <a:t>Bibliya</a:t>
            </a:r>
            <a:r>
              <a:rPr lang="en-US" sz="4400" b="1" i="1" dirty="0" smtClean="0">
                <a:solidFill>
                  <a:schemeClr val="bg1"/>
                </a:solidFill>
              </a:rPr>
              <a:t>…</a:t>
            </a:r>
            <a:endParaRPr lang="en-US" sz="4400" i="1" dirty="0">
              <a:solidFill>
                <a:schemeClr val="bg1"/>
              </a:solidFill>
            </a:endParaRPr>
          </a:p>
        </p:txBody>
      </p:sp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2438400" y="6172200"/>
            <a:ext cx="64008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altLang="ja-JP" sz="2000" b="1" i="1" dirty="0" smtClean="0"/>
              <a:t>“</a:t>
            </a:r>
            <a:r>
              <a:rPr lang="en-US" altLang="ja-JP" sz="2000" b="1" i="1" dirty="0" err="1" smtClean="0"/>
              <a:t>Wala</a:t>
            </a:r>
            <a:r>
              <a:rPr lang="en-US" altLang="ja-JP" sz="2000" b="1" i="1" dirty="0" smtClean="0"/>
              <a:t> </a:t>
            </a:r>
            <a:r>
              <a:rPr lang="en-US" altLang="ja-JP" sz="2000" b="1" i="1" dirty="0" err="1" smtClean="0"/>
              <a:t>na</a:t>
            </a:r>
            <a:r>
              <a:rPr lang="en-US" altLang="ja-JP" sz="2000" b="1" i="1" dirty="0" smtClean="0"/>
              <a:t> </a:t>
            </a:r>
            <a:r>
              <a:rPr lang="en-US" altLang="ja-JP" sz="2000" b="1" i="1" dirty="0" err="1" smtClean="0"/>
              <a:t>akong</a:t>
            </a:r>
            <a:r>
              <a:rPr lang="en-US" altLang="ja-JP" sz="2000" b="1" i="1" dirty="0" smtClean="0"/>
              <a:t> </a:t>
            </a:r>
            <a:r>
              <a:rPr lang="en-US" altLang="ja-JP" sz="2000" b="1" i="1" dirty="0" err="1" smtClean="0"/>
              <a:t>ibang</a:t>
            </a:r>
            <a:r>
              <a:rPr lang="en-US" altLang="ja-JP" sz="2000" b="1" i="1" dirty="0" smtClean="0"/>
              <a:t> ma-</a:t>
            </a:r>
            <a:r>
              <a:rPr lang="en-US" altLang="ja-JP" sz="2000" b="1" i="1" dirty="0" err="1" smtClean="0"/>
              <a:t>isip</a:t>
            </a:r>
            <a:r>
              <a:rPr lang="en-US" altLang="ja-JP" sz="2000" b="1" i="1" dirty="0" smtClean="0"/>
              <a:t> </a:t>
            </a:r>
            <a:r>
              <a:rPr lang="en-US" altLang="ja-JP" sz="2000" b="1" i="1" dirty="0" err="1" smtClean="0"/>
              <a:t>na</a:t>
            </a:r>
            <a:r>
              <a:rPr lang="en-US" altLang="ja-JP" sz="2000" b="1" i="1" dirty="0" smtClean="0"/>
              <a:t> </a:t>
            </a:r>
            <a:r>
              <a:rPr lang="en-US" altLang="ja-JP" sz="2000" b="1" i="1" dirty="0" err="1" smtClean="0"/>
              <a:t>pwedeng</a:t>
            </a:r>
            <a:r>
              <a:rPr lang="en-US" altLang="ja-JP" sz="2000" b="1" i="1" dirty="0" smtClean="0"/>
              <a:t> </a:t>
            </a:r>
            <a:r>
              <a:rPr lang="en-US" altLang="ja-JP" sz="2000" b="1" i="1" dirty="0" err="1" smtClean="0"/>
              <a:t>ipangaral</a:t>
            </a:r>
            <a:r>
              <a:rPr lang="en-US" altLang="ja-JP" sz="2000" b="1" i="1" dirty="0" smtClean="0"/>
              <a:t> pa!”</a:t>
            </a:r>
            <a:endParaRPr lang="en-US" sz="2000" b="1" i="1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236296" y="4376137"/>
            <a:ext cx="936104" cy="276999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altLang="ja-JP" sz="1200" b="1" dirty="0" smtClean="0">
                <a:latin typeface="Arial Black"/>
                <a:cs typeface="Arial Black"/>
              </a:rPr>
              <a:t>PASTOR</a:t>
            </a:r>
            <a:endParaRPr lang="en-US" sz="1200" b="1" dirty="0">
              <a:latin typeface="Arial Black"/>
              <a:cs typeface="Arial Black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7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7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47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47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47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47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47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47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47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47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7235" grpId="0" animBg="1"/>
      <p:bldP spid="124723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609600"/>
            <a:ext cx="1905000" cy="792163"/>
          </a:xfrm>
          <a:noFill/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Black</a:t>
            </a:r>
            <a:endParaRPr lang="en-US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Pagsasaysay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ng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Bibliya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• </a:t>
            </a:r>
            <a:r>
              <a:rPr lang="en-US" sz="2400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8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Kunin</a:t>
            </a:r>
            <a:r>
              <a:rPr lang="en-US" sz="38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8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ang</a:t>
            </a:r>
            <a:r>
              <a:rPr lang="en-US" sz="38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8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presentasyong</a:t>
            </a:r>
            <a:r>
              <a:rPr lang="en-US" sz="38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8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ito</a:t>
            </a:r>
            <a:r>
              <a:rPr lang="en-US" sz="38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8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ng</a:t>
            </a:r>
            <a:r>
              <a:rPr lang="en-US" sz="38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8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libre</a:t>
            </a:r>
            <a:r>
              <a:rPr lang="en-US" sz="38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!</a:t>
            </a:r>
            <a:endParaRPr lang="en-US" sz="38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96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609600"/>
            <a:ext cx="8229600" cy="762000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sz="2800" dirty="0" err="1" smtClean="0">
                <a:latin typeface="Arial"/>
                <a:cs typeface="Arial"/>
              </a:rPr>
              <a:t>Ang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Proseso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sa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Paghahanda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ng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Paglalahad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na</a:t>
            </a:r>
            <a:r>
              <a:rPr lang="en-US" sz="2800" dirty="0" smtClean="0">
                <a:latin typeface="Arial"/>
                <a:cs typeface="Arial"/>
              </a:rPr>
              <a:t> Sermon</a:t>
            </a:r>
            <a:endParaRPr lang="en-US" sz="28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1843088" y="502920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 useBgFill="1">
        <p:nvSpPr>
          <p:cNvPr id="1137668" name="Rectangle 4"/>
          <p:cNvSpPr>
            <a:spLocks noChangeArrowheads="1"/>
          </p:cNvSpPr>
          <p:nvPr/>
        </p:nvSpPr>
        <p:spPr bwMode="auto">
          <a:xfrm>
            <a:off x="868363" y="1447800"/>
            <a:ext cx="7513637" cy="30480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en-US" sz="1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Hango</a:t>
            </a: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sa</a:t>
            </a: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teksto</a:t>
            </a: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ni</a:t>
            </a: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Ramesh</a:t>
            </a: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Richard</a:t>
            </a:r>
            <a:r>
              <a:rPr lang="fr-FR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</a:t>
            </a: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Preparing Expository Sermons</a:t>
            </a:r>
            <a:endParaRPr lang="en-US" sz="1800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37669" name="Rectangle 5"/>
          <p:cNvSpPr>
            <a:spLocks noChangeArrowheads="1"/>
          </p:cNvSpPr>
          <p:nvPr/>
        </p:nvSpPr>
        <p:spPr bwMode="auto">
          <a:xfrm>
            <a:off x="1835696" y="5146675"/>
            <a:ext cx="1756489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Pag-aralan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19812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56388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5486400" y="502285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137673" name="Rectangle 9"/>
          <p:cNvSpPr>
            <a:spLocks noChangeArrowheads="1"/>
          </p:cNvSpPr>
          <p:nvPr/>
        </p:nvSpPr>
        <p:spPr bwMode="auto">
          <a:xfrm>
            <a:off x="1995488" y="4419600"/>
            <a:ext cx="163686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Kaayusan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37674" name="Rectangle 10"/>
          <p:cNvSpPr>
            <a:spLocks noChangeArrowheads="1"/>
          </p:cNvSpPr>
          <p:nvPr/>
        </p:nvSpPr>
        <p:spPr bwMode="auto">
          <a:xfrm>
            <a:off x="5479009" y="5181600"/>
            <a:ext cx="2030002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Pangangaral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37675" name="Rectangle 11"/>
          <p:cNvSpPr>
            <a:spLocks noChangeArrowheads="1"/>
          </p:cNvSpPr>
          <p:nvPr/>
        </p:nvSpPr>
        <p:spPr bwMode="auto">
          <a:xfrm>
            <a:off x="5638800" y="4419600"/>
            <a:ext cx="163686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Kaayusan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01388" name="Rectangle 12"/>
          <p:cNvSpPr>
            <a:spLocks noChangeArrowheads="1"/>
          </p:cNvSpPr>
          <p:nvPr/>
        </p:nvSpPr>
        <p:spPr bwMode="auto">
          <a:xfrm>
            <a:off x="24447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137677" name="Rectangle 13"/>
          <p:cNvSpPr>
            <a:spLocks noChangeArrowheads="1"/>
          </p:cNvSpPr>
          <p:nvPr/>
        </p:nvSpPr>
        <p:spPr bwMode="auto">
          <a:xfrm>
            <a:off x="2438400" y="3643313"/>
            <a:ext cx="781313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PT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01390" name="Rectangle 14"/>
          <p:cNvSpPr>
            <a:spLocks noChangeArrowheads="1"/>
          </p:cNvSpPr>
          <p:nvPr/>
        </p:nvSpPr>
        <p:spPr bwMode="auto">
          <a:xfrm>
            <a:off x="60261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01391" name="Rectangle 15"/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137680" name="Rectangle 16"/>
          <p:cNvSpPr>
            <a:spLocks noChangeArrowheads="1"/>
          </p:cNvSpPr>
          <p:nvPr/>
        </p:nvSpPr>
        <p:spPr bwMode="auto">
          <a:xfrm>
            <a:off x="6005513" y="3643313"/>
            <a:ext cx="79859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PS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37681" name="Rectangle 17"/>
          <p:cNvSpPr>
            <a:spLocks noChangeArrowheads="1"/>
          </p:cNvSpPr>
          <p:nvPr/>
        </p:nvSpPr>
        <p:spPr bwMode="auto">
          <a:xfrm>
            <a:off x="3429000" y="2805113"/>
            <a:ext cx="265697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Tulay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sa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Layunin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37682" name="Rectangle 18"/>
          <p:cNvSpPr>
            <a:spLocks noChangeArrowheads="1"/>
          </p:cNvSpPr>
          <p:nvPr/>
        </p:nvSpPr>
        <p:spPr bwMode="auto">
          <a:xfrm>
            <a:off x="4191000" y="2336800"/>
            <a:ext cx="801223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 smtClean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Utak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37683" name="Rectangle 19"/>
          <p:cNvSpPr>
            <a:spLocks noChangeArrowheads="1"/>
          </p:cNvSpPr>
          <p:nvPr/>
        </p:nvSpPr>
        <p:spPr bwMode="auto">
          <a:xfrm>
            <a:off x="4102100" y="3708400"/>
            <a:ext cx="10795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 smtClean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Puso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37684" name="Rectangle 20"/>
          <p:cNvSpPr>
            <a:spLocks noChangeArrowheads="1"/>
          </p:cNvSpPr>
          <p:nvPr/>
        </p:nvSpPr>
        <p:spPr bwMode="auto">
          <a:xfrm>
            <a:off x="3949700" y="4470400"/>
            <a:ext cx="13843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 smtClean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Buto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37685" name="Rectangle 21"/>
          <p:cNvSpPr>
            <a:spLocks noChangeArrowheads="1"/>
          </p:cNvSpPr>
          <p:nvPr/>
        </p:nvSpPr>
        <p:spPr bwMode="auto">
          <a:xfrm>
            <a:off x="4038600" y="5232400"/>
            <a:ext cx="10668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 smtClean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Laman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01398" name="AutoShape 22"/>
          <p:cNvSpPr>
            <a:spLocks noChangeArrowheads="1"/>
          </p:cNvSpPr>
          <p:nvPr/>
        </p:nvSpPr>
        <p:spPr bwMode="auto">
          <a:xfrm flipH="1">
            <a:off x="374650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01399" name="AutoShape 23"/>
          <p:cNvSpPr>
            <a:spLocks noChangeArrowheads="1"/>
          </p:cNvSpPr>
          <p:nvPr/>
        </p:nvSpPr>
        <p:spPr bwMode="auto">
          <a:xfrm flipH="1">
            <a:off x="37465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01400" name="AutoShape 24"/>
          <p:cNvSpPr>
            <a:spLocks noChangeArrowheads="1"/>
          </p:cNvSpPr>
          <p:nvPr/>
        </p:nvSpPr>
        <p:spPr bwMode="auto">
          <a:xfrm flipH="1">
            <a:off x="374650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01401" name="AutoShape 25"/>
          <p:cNvSpPr>
            <a:spLocks noChangeArrowheads="1"/>
          </p:cNvSpPr>
          <p:nvPr/>
        </p:nvSpPr>
        <p:spPr bwMode="auto">
          <a:xfrm>
            <a:off x="5181600" y="3816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01402" name="AutoShape 26"/>
          <p:cNvSpPr>
            <a:spLocks noChangeArrowheads="1"/>
          </p:cNvSpPr>
          <p:nvPr/>
        </p:nvSpPr>
        <p:spPr bwMode="auto">
          <a:xfrm>
            <a:off x="5181600" y="4578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01403" name="AutoShape 27"/>
          <p:cNvSpPr>
            <a:spLocks noChangeArrowheads="1"/>
          </p:cNvSpPr>
          <p:nvPr/>
        </p:nvSpPr>
        <p:spPr bwMode="auto">
          <a:xfrm>
            <a:off x="51816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137692" name="Rectangle 28"/>
          <p:cNvSpPr>
            <a:spLocks noChangeArrowheads="1"/>
          </p:cNvSpPr>
          <p:nvPr/>
        </p:nvSpPr>
        <p:spPr bwMode="auto">
          <a:xfrm>
            <a:off x="2189163" y="1884363"/>
            <a:ext cx="1356741" cy="459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 dirty="0" err="1" smtClean="0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TEKSTo</a:t>
            </a:r>
            <a:endParaRPr lang="en-US" b="1" dirty="0"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37693" name="Rectangle 29"/>
          <p:cNvSpPr>
            <a:spLocks noChangeArrowheads="1"/>
          </p:cNvSpPr>
          <p:nvPr/>
        </p:nvSpPr>
        <p:spPr bwMode="auto">
          <a:xfrm>
            <a:off x="5770563" y="1884363"/>
            <a:ext cx="1533525" cy="4587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SERMON</a:t>
            </a:r>
          </a:p>
        </p:txBody>
      </p:sp>
      <p:sp>
        <p:nvSpPr>
          <p:cNvPr id="1137694" name="Rectangle 30"/>
          <p:cNvSpPr>
            <a:spLocks noChangeArrowheads="1"/>
          </p:cNvSpPr>
          <p:nvPr/>
        </p:nvSpPr>
        <p:spPr bwMode="auto">
          <a:xfrm>
            <a:off x="519113" y="5486400"/>
            <a:ext cx="1388591" cy="534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Pumili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ng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Teksto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37695" name="Rectangle 31"/>
          <p:cNvSpPr>
            <a:spLocks noChangeArrowheads="1"/>
          </p:cNvSpPr>
          <p:nvPr/>
        </p:nvSpPr>
        <p:spPr bwMode="auto">
          <a:xfrm>
            <a:off x="519113" y="5013176"/>
            <a:ext cx="1443853" cy="534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2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Suriin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ang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Teksto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37696" name="Rectangle 32"/>
          <p:cNvSpPr>
            <a:spLocks noChangeArrowheads="1"/>
          </p:cNvSpPr>
          <p:nvPr/>
        </p:nvSpPr>
        <p:spPr bwMode="auto">
          <a:xfrm>
            <a:off x="595313" y="4443413"/>
            <a:ext cx="1769376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3.1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Ekesejedikal</a:t>
            </a:r>
            <a:endParaRPr lang="en-US" sz="1400" b="1" dirty="0" smtClean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Na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Pagbabalankas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37697" name="Rectangle 33"/>
          <p:cNvSpPr>
            <a:spLocks noChangeArrowheads="1"/>
          </p:cNvSpPr>
          <p:nvPr/>
        </p:nvSpPr>
        <p:spPr bwMode="auto">
          <a:xfrm>
            <a:off x="671513" y="3757613"/>
            <a:ext cx="1160899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3.2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Ideyang</a:t>
            </a:r>
            <a:endParaRPr lang="en-US" sz="1400" b="1" dirty="0" smtClean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Eksejedikal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37698" name="Rectangle 34"/>
          <p:cNvSpPr>
            <a:spLocks noChangeArrowheads="1"/>
          </p:cNvSpPr>
          <p:nvPr/>
        </p:nvSpPr>
        <p:spPr bwMode="auto">
          <a:xfrm>
            <a:off x="1281113" y="2690813"/>
            <a:ext cx="1131719" cy="7360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342900" indent="-342900">
              <a:buAutoNum type="arabicPlain" startAt="4"/>
              <a:defRPr/>
            </a:pP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Tatlong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</a:p>
          <a:p>
            <a:pPr marL="342900" indent="-342900">
              <a:defRPr/>
            </a:pP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Paglalahad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</a:p>
          <a:p>
            <a:pPr marL="342900" indent="-342900">
              <a:defRPr/>
            </a:pP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na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Tanong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137699" name="Rectangle 35"/>
          <p:cNvSpPr>
            <a:spLocks noChangeArrowheads="1"/>
          </p:cNvSpPr>
          <p:nvPr/>
        </p:nvSpPr>
        <p:spPr bwMode="auto">
          <a:xfrm>
            <a:off x="3338513" y="2157413"/>
            <a:ext cx="2909274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5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Nais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na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Tugon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ng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Tagapakinig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37700" name="Rectangle 36"/>
          <p:cNvSpPr>
            <a:spLocks noChangeArrowheads="1"/>
          </p:cNvSpPr>
          <p:nvPr/>
        </p:nvSpPr>
        <p:spPr bwMode="auto">
          <a:xfrm>
            <a:off x="6843713" y="3757613"/>
            <a:ext cx="1968637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6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Ideyang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Homilitikal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37701" name="Rectangle 37"/>
          <p:cNvSpPr>
            <a:spLocks noChangeArrowheads="1"/>
          </p:cNvSpPr>
          <p:nvPr/>
        </p:nvSpPr>
        <p:spPr bwMode="auto">
          <a:xfrm>
            <a:off x="7339013" y="4191000"/>
            <a:ext cx="2158518" cy="9515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7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Homilitikal</a:t>
            </a:r>
            <a:endParaRPr lang="en-US" sz="1400" b="1" dirty="0" smtClean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na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Pagbabalangkas</a:t>
            </a:r>
            <a:endParaRPr lang="en-US" sz="1400" b="1" dirty="0" smtClean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8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Kaliwanagan</a:t>
            </a:r>
            <a:endParaRPr lang="en-US" sz="1400" b="1" dirty="0" smtClean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9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Panimula/Pangwakas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37702" name="Rectangle 38"/>
          <p:cNvSpPr>
            <a:spLocks noChangeArrowheads="1"/>
          </p:cNvSpPr>
          <p:nvPr/>
        </p:nvSpPr>
        <p:spPr bwMode="auto">
          <a:xfrm>
            <a:off x="7377113" y="5281613"/>
            <a:ext cx="1220335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10 MSS &amp;</a:t>
            </a:r>
          </a:p>
          <a:p>
            <a:pPr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Mangaral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37703" name="Rectangle 39"/>
          <p:cNvSpPr>
            <a:spLocks noChangeArrowheads="1"/>
          </p:cNvSpPr>
          <p:nvPr/>
        </p:nvSpPr>
        <p:spPr bwMode="auto">
          <a:xfrm>
            <a:off x="685800" y="6021388"/>
            <a:ext cx="7924800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Ang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mga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salitang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puti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ay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hango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sa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10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hakbang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mula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sa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Biblical Preaching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ni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Haddon Robinson (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tala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ika-105)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01416" name="Text Box 40"/>
          <p:cNvSpPr txBox="1">
            <a:spLocks noChangeArrowheads="1"/>
          </p:cNvSpPr>
          <p:nvPr/>
        </p:nvSpPr>
        <p:spPr bwMode="auto">
          <a:xfrm>
            <a:off x="7010400" y="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b="1">
                <a:solidFill>
                  <a:srgbClr val="00084D"/>
                </a:solidFill>
                <a:cs typeface="Arial" charset="0"/>
              </a:rPr>
              <a:t>27-28, 251</a:t>
            </a:r>
            <a:endParaRPr lang="en-US">
              <a:solidFill>
                <a:srgbClr val="00084D"/>
              </a:solidFill>
              <a:cs typeface="Arial" charset="0"/>
            </a:endParaRPr>
          </a:p>
        </p:txBody>
      </p:sp>
      <p:sp>
        <p:nvSpPr>
          <p:cNvPr id="1137705" name="Oval 41"/>
          <p:cNvSpPr>
            <a:spLocks noChangeArrowheads="1"/>
          </p:cNvSpPr>
          <p:nvPr/>
        </p:nvSpPr>
        <p:spPr bwMode="auto">
          <a:xfrm rot="9474">
            <a:off x="1600200" y="2424113"/>
            <a:ext cx="6019800" cy="1917700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37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7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37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770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15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>
            <a:lum brigh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7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4953000" cy="1371600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Aralin</a:t>
            </a:r>
            <a:r>
              <a:rPr lang="en-US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ulit</a:t>
            </a:r>
            <a:r>
              <a:rPr lang="en-US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Kahulugan</a:t>
            </a: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228600" y="2170113"/>
            <a:ext cx="8915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cs typeface="Arial" charset="0"/>
              </a:rPr>
              <a:t>Ika-3 </a:t>
            </a:r>
            <a:r>
              <a:rPr lang="en-US" sz="2800" b="1" dirty="0" err="1" smtClean="0">
                <a:cs typeface="Arial" charset="0"/>
              </a:rPr>
              <a:t>hakbang</a:t>
            </a:r>
            <a:r>
              <a:rPr lang="en-US" sz="2800" b="1" dirty="0" smtClean="0">
                <a:cs typeface="Arial" charset="0"/>
              </a:rPr>
              <a:t>: </a:t>
            </a:r>
            <a:r>
              <a:rPr lang="en-US" sz="2800" b="1" dirty="0" err="1" smtClean="0">
                <a:cs typeface="Arial" charset="0"/>
              </a:rPr>
              <a:t>Ang</a:t>
            </a:r>
            <a:r>
              <a:rPr lang="en-US" sz="2800" b="1" dirty="0" smtClean="0">
                <a:cs typeface="Arial" charset="0"/>
              </a:rPr>
              <a:t> </a:t>
            </a:r>
            <a:r>
              <a:rPr lang="en-US" sz="2800" b="1" u="sng" dirty="0" err="1" smtClean="0">
                <a:cs typeface="Arial" charset="0"/>
              </a:rPr>
              <a:t>ideyang</a:t>
            </a:r>
            <a:r>
              <a:rPr lang="en-US" sz="2800" b="1" u="sng" dirty="0" smtClean="0">
                <a:cs typeface="Arial" charset="0"/>
              </a:rPr>
              <a:t> </a:t>
            </a:r>
            <a:r>
              <a:rPr lang="en-US" sz="2800" b="1" u="sng" dirty="0" err="1" smtClean="0">
                <a:cs typeface="Arial" charset="0"/>
              </a:rPr>
              <a:t>eksejetikal</a:t>
            </a:r>
            <a:r>
              <a:rPr lang="en-US" sz="2800" b="1" dirty="0" smtClean="0">
                <a:cs typeface="Arial" charset="0"/>
              </a:rPr>
              <a:t> (</a:t>
            </a:r>
            <a:r>
              <a:rPr lang="en-US" sz="2800" b="1" dirty="0">
                <a:cs typeface="Arial" charset="0"/>
              </a:rPr>
              <a:t>CPT)</a:t>
            </a:r>
            <a:r>
              <a:rPr lang="en-US" sz="2800" b="1" dirty="0" smtClean="0">
                <a:cs typeface="Arial" charset="0"/>
              </a:rPr>
              <a:t> ay </a:t>
            </a:r>
            <a:r>
              <a:rPr lang="en-US" sz="2800" b="1" dirty="0" err="1" smtClean="0">
                <a:cs typeface="Arial" charset="0"/>
              </a:rPr>
              <a:t>nagbibigay</a:t>
            </a:r>
            <a:r>
              <a:rPr lang="en-US" sz="2800" b="1" dirty="0" smtClean="0">
                <a:cs typeface="Arial" charset="0"/>
              </a:rPr>
              <a:t> </a:t>
            </a:r>
            <a:r>
              <a:rPr lang="en-US" sz="2800" b="1" dirty="0" err="1" smtClean="0">
                <a:cs typeface="Arial" charset="0"/>
              </a:rPr>
              <a:t>buod</a:t>
            </a:r>
            <a:r>
              <a:rPr lang="en-US" sz="2800" b="1" dirty="0" smtClean="0">
                <a:cs typeface="Arial" charset="0"/>
              </a:rPr>
              <a:t> </a:t>
            </a:r>
            <a:r>
              <a:rPr lang="en-US" sz="2800" b="1" dirty="0" err="1" smtClean="0">
                <a:cs typeface="Arial" charset="0"/>
              </a:rPr>
              <a:t>sa</a:t>
            </a:r>
            <a:r>
              <a:rPr lang="en-US" sz="2800" b="1" dirty="0" smtClean="0">
                <a:cs typeface="Arial" charset="0"/>
              </a:rPr>
              <a:t> </a:t>
            </a:r>
            <a:r>
              <a:rPr lang="en-US" sz="2800" b="1" dirty="0" err="1" smtClean="0">
                <a:cs typeface="Arial" charset="0"/>
              </a:rPr>
              <a:t>mensahe</a:t>
            </a:r>
            <a:r>
              <a:rPr lang="en-US" sz="2800" b="1" dirty="0" smtClean="0">
                <a:cs typeface="Arial" charset="0"/>
              </a:rPr>
              <a:t> </a:t>
            </a:r>
            <a:r>
              <a:rPr lang="en-US" sz="2800" b="1" dirty="0" err="1" smtClean="0">
                <a:cs typeface="Arial" charset="0"/>
              </a:rPr>
              <a:t>ng</a:t>
            </a:r>
            <a:r>
              <a:rPr lang="en-US" sz="2800" b="1" dirty="0" smtClean="0">
                <a:cs typeface="Arial" charset="0"/>
              </a:rPr>
              <a:t> </a:t>
            </a:r>
            <a:r>
              <a:rPr lang="en-US" sz="2800" b="1" dirty="0" err="1" smtClean="0">
                <a:cs typeface="Arial" charset="0"/>
              </a:rPr>
              <a:t>teksto</a:t>
            </a:r>
            <a:r>
              <a:rPr lang="en-US" sz="2800" b="1" dirty="0" smtClean="0">
                <a:cs typeface="Arial" charset="0"/>
              </a:rPr>
              <a:t> </a:t>
            </a:r>
            <a:r>
              <a:rPr lang="en-US" sz="2800" b="1" dirty="0" err="1" smtClean="0">
                <a:cs typeface="Arial" charset="0"/>
              </a:rPr>
              <a:t>para</a:t>
            </a:r>
            <a:r>
              <a:rPr lang="en-US" sz="2800" b="1" dirty="0" smtClean="0">
                <a:cs typeface="Arial" charset="0"/>
              </a:rPr>
              <a:t> </a:t>
            </a:r>
            <a:r>
              <a:rPr lang="en-US" sz="2800" b="1" dirty="0" err="1" smtClean="0">
                <a:cs typeface="Arial" charset="0"/>
              </a:rPr>
              <a:t>sa</a:t>
            </a:r>
            <a:r>
              <a:rPr lang="en-US" sz="2800" b="1" dirty="0" smtClean="0">
                <a:cs typeface="Arial" charset="0"/>
              </a:rPr>
              <a:t> </a:t>
            </a:r>
            <a:r>
              <a:rPr lang="en-US" sz="2800" b="1" dirty="0" err="1" smtClean="0">
                <a:cs typeface="Arial" charset="0"/>
              </a:rPr>
              <a:t>mga</a:t>
            </a:r>
            <a:r>
              <a:rPr lang="en-US" sz="2800" b="1" dirty="0" smtClean="0">
                <a:cs typeface="Arial" charset="0"/>
              </a:rPr>
              <a:t> </a:t>
            </a:r>
            <a:r>
              <a:rPr lang="en-US" sz="2800" b="1" dirty="0" err="1" smtClean="0">
                <a:cs typeface="Arial" charset="0"/>
              </a:rPr>
              <a:t>tagapagkinig</a:t>
            </a:r>
            <a:r>
              <a:rPr lang="en-US" sz="2800" b="1" dirty="0" smtClean="0">
                <a:cs typeface="Arial" charset="0"/>
              </a:rPr>
              <a:t> </a:t>
            </a:r>
            <a:r>
              <a:rPr lang="en-US" sz="2800" b="1" dirty="0" err="1" smtClean="0">
                <a:cs typeface="Arial" charset="0"/>
              </a:rPr>
              <a:t>nung</a:t>
            </a:r>
            <a:r>
              <a:rPr lang="en-US" sz="2800" b="1" dirty="0" smtClean="0">
                <a:cs typeface="Arial" charset="0"/>
              </a:rPr>
              <a:t> </a:t>
            </a:r>
            <a:r>
              <a:rPr lang="en-US" sz="2800" b="1" dirty="0" err="1" smtClean="0">
                <a:cs typeface="Arial" charset="0"/>
              </a:rPr>
              <a:t>panahon</a:t>
            </a:r>
            <a:r>
              <a:rPr lang="en-US" sz="2800" b="1" dirty="0" smtClean="0">
                <a:cs typeface="Arial" charset="0"/>
              </a:rPr>
              <a:t> </a:t>
            </a:r>
            <a:r>
              <a:rPr lang="en-US" sz="2800" b="1" dirty="0" err="1" smtClean="0">
                <a:cs typeface="Arial" charset="0"/>
              </a:rPr>
              <a:t>ng</a:t>
            </a:r>
            <a:r>
              <a:rPr lang="en-US" sz="2800" b="1" dirty="0" smtClean="0">
                <a:cs typeface="Arial" charset="0"/>
              </a:rPr>
              <a:t> </a:t>
            </a:r>
            <a:r>
              <a:rPr lang="en-US" sz="2800" b="1" dirty="0" err="1" smtClean="0">
                <a:cs typeface="Arial" charset="0"/>
              </a:rPr>
              <a:t>Bibliya</a:t>
            </a:r>
            <a:endParaRPr lang="en-US" sz="2800" b="1" dirty="0">
              <a:cs typeface="Arial" charset="0"/>
            </a:endParaRP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228600" y="3518118"/>
            <a:ext cx="8915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cs typeface="Arial" charset="0"/>
              </a:rPr>
              <a:t>Ika-4 </a:t>
            </a:r>
            <a:r>
              <a:rPr lang="en-US" sz="2800" b="1" dirty="0" err="1" smtClean="0">
                <a:cs typeface="Arial" charset="0"/>
              </a:rPr>
              <a:t>hakbang</a:t>
            </a:r>
            <a:r>
              <a:rPr lang="en-US" sz="2800" b="1" dirty="0" smtClean="0">
                <a:cs typeface="Arial" charset="0"/>
              </a:rPr>
              <a:t>: </a:t>
            </a:r>
            <a:r>
              <a:rPr lang="en-US" sz="2800" b="1" dirty="0" err="1" smtClean="0">
                <a:cs typeface="Arial" charset="0"/>
              </a:rPr>
              <a:t>Ang</a:t>
            </a:r>
            <a:r>
              <a:rPr lang="en-US" sz="2800" b="1" dirty="0" smtClean="0">
                <a:cs typeface="Arial" charset="0"/>
              </a:rPr>
              <a:t> </a:t>
            </a:r>
            <a:r>
              <a:rPr lang="en-US" sz="2800" b="1" u="sng" dirty="0" err="1" smtClean="0">
                <a:cs typeface="Arial" charset="0"/>
              </a:rPr>
              <a:t>layunin</a:t>
            </a:r>
            <a:r>
              <a:rPr lang="en-US" sz="2800" b="1" u="sng" dirty="0" smtClean="0">
                <a:cs typeface="Arial" charset="0"/>
              </a:rPr>
              <a:t> </a:t>
            </a:r>
            <a:r>
              <a:rPr lang="en-US" sz="2800" b="1" u="sng" dirty="0" err="1" smtClean="0">
                <a:cs typeface="Arial" charset="0"/>
              </a:rPr>
              <a:t>ng</a:t>
            </a:r>
            <a:r>
              <a:rPr lang="en-US" sz="2800" b="1" u="sng" dirty="0" smtClean="0">
                <a:cs typeface="Arial" charset="0"/>
              </a:rPr>
              <a:t> sermon</a:t>
            </a:r>
            <a:r>
              <a:rPr lang="en-US" sz="2800" b="1" dirty="0" smtClean="0">
                <a:cs typeface="Arial" charset="0"/>
              </a:rPr>
              <a:t> (</a:t>
            </a:r>
            <a:r>
              <a:rPr lang="en-US" sz="2800" b="1" dirty="0" err="1" smtClean="0">
                <a:cs typeface="Arial" charset="0"/>
              </a:rPr>
              <a:t>nais</a:t>
            </a:r>
            <a:r>
              <a:rPr lang="en-US" sz="2800" b="1" dirty="0" smtClean="0">
                <a:cs typeface="Arial" charset="0"/>
              </a:rPr>
              <a:t> </a:t>
            </a:r>
            <a:r>
              <a:rPr lang="en-US" sz="2800" b="1" dirty="0" err="1" smtClean="0">
                <a:cs typeface="Arial" charset="0"/>
              </a:rPr>
              <a:t>na</a:t>
            </a:r>
            <a:r>
              <a:rPr lang="en-US" sz="2800" b="1" dirty="0" smtClean="0">
                <a:cs typeface="Arial" charset="0"/>
              </a:rPr>
              <a:t> </a:t>
            </a:r>
            <a:r>
              <a:rPr lang="en-US" sz="2800" b="1" dirty="0" err="1" smtClean="0">
                <a:cs typeface="Arial" charset="0"/>
              </a:rPr>
              <a:t>tugon</a:t>
            </a:r>
            <a:r>
              <a:rPr lang="en-US" sz="2800" b="1" dirty="0" smtClean="0">
                <a:cs typeface="Arial" charset="0"/>
              </a:rPr>
              <a:t> </a:t>
            </a:r>
            <a:r>
              <a:rPr lang="en-US" sz="2800" b="1" dirty="0" err="1" smtClean="0">
                <a:cs typeface="Arial" charset="0"/>
              </a:rPr>
              <a:t>ng</a:t>
            </a:r>
            <a:r>
              <a:rPr lang="en-US" sz="2800" b="1" dirty="0" smtClean="0">
                <a:cs typeface="Arial" charset="0"/>
              </a:rPr>
              <a:t> </a:t>
            </a:r>
            <a:r>
              <a:rPr lang="en-US" sz="2800" b="1" dirty="0" err="1" smtClean="0">
                <a:cs typeface="Arial" charset="0"/>
              </a:rPr>
              <a:t>mga</a:t>
            </a:r>
            <a:r>
              <a:rPr lang="en-US" sz="2800" b="1" dirty="0" smtClean="0">
                <a:cs typeface="Arial" charset="0"/>
              </a:rPr>
              <a:t> </a:t>
            </a:r>
            <a:r>
              <a:rPr lang="en-US" sz="2800" b="1" dirty="0" err="1" smtClean="0">
                <a:cs typeface="Arial" charset="0"/>
              </a:rPr>
              <a:t>tagapagkinig</a:t>
            </a:r>
            <a:r>
              <a:rPr lang="en-US" sz="2800" b="1" dirty="0" smtClean="0">
                <a:cs typeface="Arial" charset="0"/>
              </a:rPr>
              <a:t>) ay </a:t>
            </a:r>
            <a:r>
              <a:rPr lang="en-US" sz="2800" b="1" dirty="0" err="1" smtClean="0">
                <a:cs typeface="Arial" charset="0"/>
              </a:rPr>
              <a:t>magkaroon</a:t>
            </a:r>
            <a:r>
              <a:rPr lang="en-US" sz="2800" b="1" dirty="0" smtClean="0">
                <a:cs typeface="Arial" charset="0"/>
              </a:rPr>
              <a:t> </a:t>
            </a:r>
            <a:r>
              <a:rPr lang="en-US" sz="2800" b="1" dirty="0" err="1" smtClean="0">
                <a:cs typeface="Arial" charset="0"/>
              </a:rPr>
              <a:t>ng</a:t>
            </a:r>
            <a:r>
              <a:rPr lang="en-US" sz="2800" b="1" dirty="0" smtClean="0">
                <a:cs typeface="Arial" charset="0"/>
              </a:rPr>
              <a:t> </a:t>
            </a:r>
            <a:r>
              <a:rPr lang="en-US" sz="2800" b="1" dirty="0" err="1" smtClean="0">
                <a:cs typeface="Arial" charset="0"/>
              </a:rPr>
              <a:t>pagbabago</a:t>
            </a:r>
            <a:r>
              <a:rPr lang="en-US" sz="2800" b="1" dirty="0" smtClean="0">
                <a:cs typeface="Arial" charset="0"/>
              </a:rPr>
              <a:t> </a:t>
            </a:r>
            <a:r>
              <a:rPr lang="en-US" sz="2800" b="1" dirty="0" err="1" smtClean="0">
                <a:cs typeface="Arial" charset="0"/>
              </a:rPr>
              <a:t>sa</a:t>
            </a:r>
            <a:r>
              <a:rPr lang="en-US" sz="2800" b="1" dirty="0" smtClean="0">
                <a:cs typeface="Arial" charset="0"/>
              </a:rPr>
              <a:t> </a:t>
            </a:r>
            <a:r>
              <a:rPr lang="en-US" sz="2800" b="1" dirty="0" err="1" smtClean="0">
                <a:cs typeface="Arial" charset="0"/>
              </a:rPr>
              <a:t>ugali</a:t>
            </a:r>
            <a:r>
              <a:rPr lang="en-US" sz="2800" b="1" dirty="0" smtClean="0">
                <a:cs typeface="Arial" charset="0"/>
              </a:rPr>
              <a:t> </a:t>
            </a:r>
            <a:r>
              <a:rPr lang="en-US" sz="2800" b="1" dirty="0" err="1" smtClean="0">
                <a:cs typeface="Arial" charset="0"/>
              </a:rPr>
              <a:t>ng</a:t>
            </a:r>
            <a:r>
              <a:rPr lang="en-US" sz="2800" b="1" dirty="0" smtClean="0">
                <a:cs typeface="Arial" charset="0"/>
              </a:rPr>
              <a:t> </a:t>
            </a:r>
            <a:r>
              <a:rPr lang="en-US" sz="2800" b="1" dirty="0" err="1" smtClean="0">
                <a:cs typeface="Arial" charset="0"/>
              </a:rPr>
              <a:t>mga</a:t>
            </a:r>
            <a:r>
              <a:rPr lang="en-US" sz="2800" b="1" dirty="0" smtClean="0">
                <a:cs typeface="Arial" charset="0"/>
              </a:rPr>
              <a:t> </a:t>
            </a:r>
            <a:r>
              <a:rPr lang="en-US" sz="2800" b="1" dirty="0" err="1" smtClean="0">
                <a:cs typeface="Arial" charset="0"/>
              </a:rPr>
              <a:t>tagapagkinig</a:t>
            </a:r>
            <a:r>
              <a:rPr lang="en-US" sz="2800" b="1" dirty="0" smtClean="0">
                <a:cs typeface="Arial" charset="0"/>
              </a:rPr>
              <a:t> </a:t>
            </a:r>
            <a:r>
              <a:rPr lang="en-US" sz="2800" b="1" dirty="0" err="1" smtClean="0">
                <a:cs typeface="Arial" charset="0"/>
              </a:rPr>
              <a:t>dulot</a:t>
            </a:r>
            <a:r>
              <a:rPr lang="en-US" sz="2800" b="1" dirty="0" smtClean="0">
                <a:cs typeface="Arial" charset="0"/>
              </a:rPr>
              <a:t> </a:t>
            </a:r>
            <a:r>
              <a:rPr lang="en-US" sz="2800" b="1" dirty="0" err="1" smtClean="0">
                <a:cs typeface="Arial" charset="0"/>
              </a:rPr>
              <a:t>ng</a:t>
            </a:r>
            <a:r>
              <a:rPr lang="en-US" sz="2800" b="1" dirty="0" smtClean="0">
                <a:cs typeface="Arial" charset="0"/>
              </a:rPr>
              <a:t> </a:t>
            </a:r>
            <a:r>
              <a:rPr lang="en-US" sz="2800" b="1" dirty="0" err="1" smtClean="0">
                <a:cs typeface="Arial" charset="0"/>
              </a:rPr>
              <a:t>iyong</a:t>
            </a:r>
            <a:r>
              <a:rPr lang="en-US" sz="2800" b="1" dirty="0" smtClean="0">
                <a:cs typeface="Arial" charset="0"/>
              </a:rPr>
              <a:t> </a:t>
            </a:r>
            <a:r>
              <a:rPr lang="en-US" sz="2800" b="1" dirty="0" err="1" smtClean="0">
                <a:cs typeface="Arial" charset="0"/>
              </a:rPr>
              <a:t>pagbabahagi</a:t>
            </a:r>
            <a:r>
              <a:rPr lang="en-US" sz="2800" b="1" dirty="0" smtClean="0">
                <a:cs typeface="Arial" charset="0"/>
              </a:rPr>
              <a:t> </a:t>
            </a:r>
            <a:r>
              <a:rPr lang="en-US" sz="2800" b="1" dirty="0" err="1" smtClean="0">
                <a:cs typeface="Arial" charset="0"/>
              </a:rPr>
              <a:t>ng</a:t>
            </a:r>
            <a:r>
              <a:rPr lang="en-US" sz="2800" b="1" dirty="0" smtClean="0">
                <a:cs typeface="Arial" charset="0"/>
              </a:rPr>
              <a:t> </a:t>
            </a:r>
            <a:r>
              <a:rPr lang="en-US" sz="2800" b="1" dirty="0" err="1" smtClean="0">
                <a:cs typeface="Arial" charset="0"/>
              </a:rPr>
              <a:t>ideyang</a:t>
            </a:r>
            <a:r>
              <a:rPr lang="en-US" sz="2800" b="1" dirty="0" smtClean="0">
                <a:cs typeface="Arial" charset="0"/>
              </a:rPr>
              <a:t> </a:t>
            </a:r>
            <a:r>
              <a:rPr lang="en-US" sz="2800" b="1" dirty="0" err="1" smtClean="0">
                <a:cs typeface="Arial" charset="0"/>
              </a:rPr>
              <a:t>homilitikal</a:t>
            </a:r>
            <a:endParaRPr lang="en-US" sz="2800" b="1" dirty="0">
              <a:cs typeface="Arial" charset="0"/>
            </a:endParaRP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228600" y="5410200"/>
            <a:ext cx="8915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cs typeface="Arial" charset="0"/>
              </a:rPr>
              <a:t>Ika-5 </a:t>
            </a:r>
            <a:r>
              <a:rPr lang="en-US" sz="2800" b="1" dirty="0" err="1" smtClean="0">
                <a:cs typeface="Arial" charset="0"/>
              </a:rPr>
              <a:t>hakbang</a:t>
            </a:r>
            <a:r>
              <a:rPr lang="en-US" sz="2800" b="1" dirty="0" smtClean="0">
                <a:cs typeface="Arial" charset="0"/>
              </a:rPr>
              <a:t>: </a:t>
            </a:r>
            <a:r>
              <a:rPr lang="en-US" sz="2800" b="1" dirty="0" err="1" smtClean="0">
                <a:cs typeface="Arial" charset="0"/>
              </a:rPr>
              <a:t>Ang</a:t>
            </a:r>
            <a:r>
              <a:rPr lang="en-US" sz="2800" b="1" dirty="0" smtClean="0">
                <a:cs typeface="Arial" charset="0"/>
              </a:rPr>
              <a:t> </a:t>
            </a:r>
            <a:r>
              <a:rPr lang="en-US" sz="2800" b="1" u="sng" dirty="0" err="1" smtClean="0">
                <a:cs typeface="Arial" charset="0"/>
              </a:rPr>
              <a:t>ideyang</a:t>
            </a:r>
            <a:r>
              <a:rPr lang="en-US" sz="2800" b="1" u="sng" dirty="0" smtClean="0">
                <a:cs typeface="Arial" charset="0"/>
              </a:rPr>
              <a:t> </a:t>
            </a:r>
            <a:r>
              <a:rPr lang="en-US" sz="2800" b="1" u="sng" dirty="0" err="1" smtClean="0">
                <a:cs typeface="Arial" charset="0"/>
              </a:rPr>
              <a:t>homilitikal</a:t>
            </a:r>
            <a:r>
              <a:rPr lang="en-US" sz="2800" b="1" dirty="0" smtClean="0">
                <a:cs typeface="Arial" charset="0"/>
              </a:rPr>
              <a:t> (CPS) ay </a:t>
            </a:r>
            <a:r>
              <a:rPr lang="en-US" sz="2800" b="1" dirty="0" err="1" smtClean="0">
                <a:cs typeface="Arial" charset="0"/>
              </a:rPr>
              <a:t>nagbibigay</a:t>
            </a:r>
            <a:r>
              <a:rPr lang="en-US" sz="2800" b="1" dirty="0" smtClean="0">
                <a:cs typeface="Arial" charset="0"/>
              </a:rPr>
              <a:t> </a:t>
            </a:r>
            <a:r>
              <a:rPr lang="en-US" sz="2800" b="1" dirty="0" err="1" smtClean="0">
                <a:cs typeface="Arial" charset="0"/>
              </a:rPr>
              <a:t>buod</a:t>
            </a:r>
            <a:r>
              <a:rPr lang="en-US" sz="2800" b="1" dirty="0" smtClean="0">
                <a:cs typeface="Arial" charset="0"/>
              </a:rPr>
              <a:t> </a:t>
            </a:r>
            <a:r>
              <a:rPr lang="en-US" sz="2800" b="1" dirty="0" err="1" smtClean="0">
                <a:cs typeface="Arial" charset="0"/>
              </a:rPr>
              <a:t>sa</a:t>
            </a:r>
            <a:r>
              <a:rPr lang="en-US" sz="2800" b="1" dirty="0" smtClean="0">
                <a:cs typeface="Arial" charset="0"/>
              </a:rPr>
              <a:t> sermon </a:t>
            </a:r>
            <a:r>
              <a:rPr lang="en-US" sz="2800" b="1" dirty="0" err="1" smtClean="0">
                <a:cs typeface="Arial" charset="0"/>
              </a:rPr>
              <a:t>para</a:t>
            </a:r>
            <a:r>
              <a:rPr lang="en-US" sz="2800" b="1" dirty="0" smtClean="0">
                <a:cs typeface="Arial" charset="0"/>
              </a:rPr>
              <a:t> </a:t>
            </a:r>
            <a:r>
              <a:rPr lang="en-US" sz="2800" b="1" dirty="0" err="1" smtClean="0">
                <a:cs typeface="Arial" charset="0"/>
              </a:rPr>
              <a:t>sa</a:t>
            </a:r>
            <a:r>
              <a:rPr lang="en-US" sz="2800" b="1" dirty="0" smtClean="0">
                <a:cs typeface="Arial" charset="0"/>
              </a:rPr>
              <a:t> </a:t>
            </a:r>
            <a:r>
              <a:rPr lang="en-US" sz="2800" b="1" dirty="0" err="1" smtClean="0">
                <a:cs typeface="Arial" charset="0"/>
              </a:rPr>
              <a:t>pangkasalukuyang</a:t>
            </a:r>
            <a:r>
              <a:rPr lang="en-US" sz="2800" b="1" dirty="0" smtClean="0">
                <a:cs typeface="Arial" charset="0"/>
              </a:rPr>
              <a:t> </a:t>
            </a:r>
            <a:r>
              <a:rPr lang="en-US" sz="2800" b="1" dirty="0" err="1" smtClean="0">
                <a:cs typeface="Arial" charset="0"/>
              </a:rPr>
              <a:t>tagapagkinig</a:t>
            </a:r>
            <a:endParaRPr lang="en-US" sz="2800" b="1" dirty="0">
              <a:cs typeface="Arial" charset="0"/>
            </a:endParaRP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8620125" y="0"/>
            <a:ext cx="523875" cy="457200"/>
          </a:xfrm>
          <a:prstGeom prst="rect">
            <a:avLst/>
          </a:prstGeom>
          <a:solidFill>
            <a:schemeClr val="accent4">
              <a:lumMod val="95000"/>
              <a:lumOff val="5000"/>
            </a:schemeClr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smtClean="0">
                <a:solidFill>
                  <a:srgbClr val="FFFFFF"/>
                </a:solidFill>
              </a:rPr>
              <a:t>40</a:t>
            </a:r>
            <a:endParaRPr lang="en-US" smtClean="0">
              <a:solidFill>
                <a:srgbClr val="FFFFFF"/>
              </a:solidFill>
            </a:endParaRPr>
          </a:p>
        </p:txBody>
      </p:sp>
      <p:pic>
        <p:nvPicPr>
          <p:cNvPr id="103432" name="Picture 8" descr="reconciliation brid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3048000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5" grpId="0"/>
      <p:bldP spid="41996" grpId="0"/>
      <p:bldP spid="419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9144000" cy="12192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en-US" sz="4000" dirty="0" err="1" smtClean="0">
                <a:solidFill>
                  <a:srgbClr val="FFFFFF"/>
                </a:solidFill>
                <a:effectLst>
                  <a:glow rad="139700">
                    <a:schemeClr val="tx2"/>
                  </a:glow>
                </a:effectLst>
                <a:latin typeface="PerryGothic Regular" charset="0"/>
                <a:ea typeface="ＭＳ Ｐゴシック" charset="0"/>
                <a:cs typeface="ＭＳ Ｐゴシック" charset="0"/>
              </a:rPr>
              <a:t>Halimbawa</a:t>
            </a:r>
            <a:r>
              <a:rPr lang="en-US" sz="4000" dirty="0" smtClean="0">
                <a:solidFill>
                  <a:srgbClr val="FFFFFF"/>
                </a:solidFill>
                <a:effectLst>
                  <a:glow rad="139700">
                    <a:schemeClr val="tx2"/>
                  </a:glow>
                </a:effectLst>
                <a:latin typeface="PerryGothic Regular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  <a:effectLst>
                  <a:glow rad="139700">
                    <a:schemeClr val="tx2"/>
                  </a:glow>
                </a:effectLst>
                <a:latin typeface="PerryGothic Regular" charset="0"/>
                <a:ea typeface="ＭＳ Ｐゴシック" charset="0"/>
                <a:cs typeface="ＭＳ Ｐゴシック" charset="0"/>
              </a:rPr>
              <a:t>ng</a:t>
            </a:r>
            <a:r>
              <a:rPr lang="en-US" sz="4000" dirty="0" smtClean="0">
                <a:solidFill>
                  <a:srgbClr val="FFFFFF"/>
                </a:solidFill>
                <a:effectLst>
                  <a:glow rad="139700">
                    <a:schemeClr val="tx2"/>
                  </a:glow>
                </a:effectLst>
                <a:latin typeface="PerryGothic Regular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  <a:effectLst>
                  <a:glow rad="139700">
                    <a:schemeClr val="tx2"/>
                  </a:glow>
                </a:effectLst>
                <a:latin typeface="PerryGothic Regular" charset="0"/>
                <a:ea typeface="ＭＳ Ｐゴシック" charset="0"/>
                <a:cs typeface="ＭＳ Ｐゴシック" charset="0"/>
              </a:rPr>
              <a:t>Layunin</a:t>
            </a:r>
            <a:r>
              <a:rPr lang="en-US" sz="4000" dirty="0" smtClean="0">
                <a:solidFill>
                  <a:srgbClr val="FFFFFF"/>
                </a:solidFill>
                <a:effectLst>
                  <a:glow rad="139700">
                    <a:schemeClr val="tx2"/>
                  </a:glow>
                </a:effectLst>
                <a:latin typeface="PerryGothic Regular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  <a:effectLst>
                  <a:glow rad="139700">
                    <a:schemeClr val="tx2"/>
                  </a:glow>
                </a:effectLst>
                <a:latin typeface="PerryGothic Regular" charset="0"/>
                <a:ea typeface="ＭＳ Ｐゴシック" charset="0"/>
                <a:cs typeface="ＭＳ Ｐゴシック" charset="0"/>
              </a:rPr>
              <a:t>ng</a:t>
            </a:r>
            <a:r>
              <a:rPr lang="en-US" sz="4000" dirty="0" smtClean="0">
                <a:solidFill>
                  <a:srgbClr val="FFFFFF"/>
                </a:solidFill>
                <a:effectLst>
                  <a:glow rad="139700">
                    <a:schemeClr val="tx2"/>
                  </a:glow>
                </a:effectLst>
                <a:latin typeface="PerryGothic Regular" charset="0"/>
                <a:ea typeface="ＭＳ Ｐゴシック" charset="0"/>
                <a:cs typeface="ＭＳ Ｐゴシック" charset="0"/>
              </a:rPr>
              <a:t> Sermon</a:t>
            </a:r>
            <a:endParaRPr lang="en-US" dirty="0">
              <a:solidFill>
                <a:srgbClr val="FFFFFF"/>
              </a:solidFill>
              <a:effectLst>
                <a:glow rad="139700">
                  <a:schemeClr val="tx2"/>
                </a:glow>
              </a:effectLst>
              <a:latin typeface="PerryGothic Regular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195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74" y="1715616"/>
            <a:ext cx="26098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9526" name="Text Box 6"/>
          <p:cNvSpPr txBox="1">
            <a:spLocks noChangeArrowheads="1"/>
          </p:cNvSpPr>
          <p:nvPr/>
        </p:nvSpPr>
        <p:spPr bwMode="auto">
          <a:xfrm>
            <a:off x="0" y="2057400"/>
            <a:ext cx="25908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err="1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Alamin</a:t>
            </a:r>
            <a:endParaRPr lang="en-US" sz="2600" b="1" dirty="0" smtClean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  <a:p>
            <a:pPr>
              <a:defRPr/>
            </a:pPr>
            <a:r>
              <a:rPr lang="en-US" sz="2600" b="1" dirty="0" err="1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Pakiramdaman</a:t>
            </a:r>
            <a:endParaRPr lang="en-US" sz="2600" b="1" dirty="0" smtClean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  <a:p>
            <a:pPr>
              <a:defRPr/>
            </a:pPr>
            <a:r>
              <a:rPr lang="en-US" sz="2600" b="1" dirty="0" err="1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Gampaanan</a:t>
            </a:r>
            <a:endParaRPr lang="en-US" sz="2600" b="1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9527" name="Text Box 7"/>
          <p:cNvSpPr txBox="1">
            <a:spLocks noChangeArrowheads="1"/>
          </p:cNvSpPr>
          <p:nvPr/>
        </p:nvSpPr>
        <p:spPr bwMode="auto">
          <a:xfrm>
            <a:off x="2819400" y="1752600"/>
            <a:ext cx="63246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2900" b="1" dirty="0" smtClean="0"/>
              <a:t>“</a:t>
            </a:r>
            <a:r>
              <a:rPr lang="en-US" altLang="ja-JP" sz="2900" b="1" dirty="0" err="1" smtClean="0"/>
              <a:t>Ang</a:t>
            </a:r>
            <a:r>
              <a:rPr lang="en-US" altLang="ja-JP" sz="2900" b="1" dirty="0" smtClean="0"/>
              <a:t> </a:t>
            </a:r>
            <a:r>
              <a:rPr lang="en-US" altLang="ja-JP" sz="2900" b="1" dirty="0" err="1" smtClean="0"/>
              <a:t>mga</a:t>
            </a:r>
            <a:r>
              <a:rPr lang="en-US" altLang="ja-JP" sz="2900" b="1" dirty="0" smtClean="0"/>
              <a:t> </a:t>
            </a:r>
            <a:r>
              <a:rPr lang="en-US" altLang="ja-JP" sz="2900" b="1" dirty="0" err="1" smtClean="0"/>
              <a:t>nakikinig</a:t>
            </a:r>
            <a:r>
              <a:rPr lang="en-US" altLang="ja-JP" sz="2900" b="1" dirty="0" smtClean="0"/>
              <a:t> ay </a:t>
            </a:r>
            <a:r>
              <a:rPr lang="en-US" altLang="ja-JP" sz="2900" b="1" dirty="0" err="1" smtClean="0"/>
              <a:t>natutong</a:t>
            </a:r>
            <a:r>
              <a:rPr lang="en-US" altLang="ja-JP" sz="2900" b="1" dirty="0" smtClean="0"/>
              <a:t>…”</a:t>
            </a:r>
            <a:endParaRPr lang="en-US" sz="2900" b="1" dirty="0"/>
          </a:p>
        </p:txBody>
      </p:sp>
      <p:sp>
        <p:nvSpPr>
          <p:cNvPr id="619528" name="Text Box 8"/>
          <p:cNvSpPr txBox="1">
            <a:spLocks noChangeArrowheads="1"/>
          </p:cNvSpPr>
          <p:nvPr/>
        </p:nvSpPr>
        <p:spPr bwMode="auto">
          <a:xfrm>
            <a:off x="2843808" y="2667000"/>
            <a:ext cx="6172200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0850" indent="-4508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000" b="1" dirty="0"/>
              <a:t>•</a:t>
            </a:r>
            <a:r>
              <a:rPr lang="en-US" sz="3000" b="1" dirty="0" smtClean="0"/>
              <a:t>	“</a:t>
            </a:r>
            <a:r>
              <a:rPr lang="en-US" sz="3000" b="1" dirty="0" err="1" smtClean="0"/>
              <a:t>magpasalamat</a:t>
            </a:r>
            <a:r>
              <a:rPr lang="en-US" sz="3000" b="1" dirty="0" smtClean="0"/>
              <a:t> at </a:t>
            </a:r>
            <a:r>
              <a:rPr lang="en-US" sz="3000" b="1" dirty="0" err="1" smtClean="0"/>
              <a:t>magpahalaga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sa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kanilang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mga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nanay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dahil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sa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kanilang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buong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buhay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na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walang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sawang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serbisyo</a:t>
            </a:r>
            <a:r>
              <a:rPr lang="en-US" altLang="ja-JP" sz="3000" b="1" dirty="0" smtClean="0"/>
              <a:t>” </a:t>
            </a:r>
            <a:r>
              <a:rPr lang="en-US" altLang="ja-JP" sz="3000" b="1" dirty="0"/>
              <a:t>(p. 86)</a:t>
            </a:r>
          </a:p>
          <a:p>
            <a:endParaRPr lang="en-US" sz="1000" b="1" dirty="0"/>
          </a:p>
          <a:p>
            <a:r>
              <a:rPr lang="en-US" sz="3200" b="1" dirty="0"/>
              <a:t>•</a:t>
            </a:r>
            <a:r>
              <a:rPr lang="en-US" sz="3200" b="1" dirty="0" smtClean="0"/>
              <a:t>	</a:t>
            </a:r>
            <a:r>
              <a:rPr lang="en-US" sz="3000" b="1" dirty="0" smtClean="0"/>
              <a:t>“</a:t>
            </a:r>
            <a:r>
              <a:rPr lang="en-US" sz="3000" b="1" dirty="0" err="1" smtClean="0"/>
              <a:t>malugud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na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gampanan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ang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mga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mababang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trabaho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para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ibang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tao</a:t>
            </a:r>
            <a:r>
              <a:rPr lang="en-US" altLang="ja-JP" sz="3000" b="1" dirty="0" smtClean="0"/>
              <a:t>” </a:t>
            </a:r>
            <a:r>
              <a:rPr lang="en-US" altLang="ja-JP" sz="3000" b="1" dirty="0"/>
              <a:t>(p. 148)</a:t>
            </a:r>
          </a:p>
          <a:p>
            <a:endParaRPr lang="en-US" sz="3200" b="1" dirty="0"/>
          </a:p>
        </p:txBody>
      </p:sp>
      <p:sp>
        <p:nvSpPr>
          <p:cNvPr id="619530" name="Text Box 10"/>
          <p:cNvSpPr txBox="1">
            <a:spLocks noChangeArrowheads="1"/>
          </p:cNvSpPr>
          <p:nvPr/>
        </p:nvSpPr>
        <p:spPr bwMode="auto">
          <a:xfrm>
            <a:off x="8518525" y="39688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smtClean="0">
                <a:solidFill>
                  <a:srgbClr val="FFFFFF"/>
                </a:solidFill>
              </a:rPr>
              <a:t>40</a:t>
            </a:r>
            <a:endParaRPr lang="en-US" smtClean="0"/>
          </a:p>
        </p:txBody>
      </p:sp>
      <p:sp>
        <p:nvSpPr>
          <p:cNvPr id="619532" name="Rectangle 12"/>
          <p:cNvSpPr>
            <a:spLocks noChangeArrowheads="1"/>
          </p:cNvSpPr>
          <p:nvPr/>
        </p:nvSpPr>
        <p:spPr bwMode="auto">
          <a:xfrm>
            <a:off x="-35024" y="5355034"/>
            <a:ext cx="2702024" cy="1530350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lIns="92075" tIns="46038" rIns="92075" bIns="46038"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charset="0"/>
              <a:buNone/>
            </a:pPr>
            <a:endParaRPr lang="en-US" sz="4600" b="1" baseline="30000" dirty="0" smtClean="0">
              <a:solidFill>
                <a:srgbClr val="FFFFFF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charset="0"/>
              <a:buNone/>
            </a:pPr>
            <a:r>
              <a:rPr lang="en-US" sz="4600" b="1" baseline="30000" dirty="0" err="1" smtClean="0">
                <a:solidFill>
                  <a:srgbClr val="FFFFFF"/>
                </a:solidFill>
              </a:rPr>
              <a:t>Nais</a:t>
            </a:r>
            <a:r>
              <a:rPr lang="en-US" sz="4600" b="1" baseline="30000" dirty="0" smtClean="0">
                <a:solidFill>
                  <a:srgbClr val="FFFFFF"/>
                </a:solidFill>
              </a:rPr>
              <a:t> </a:t>
            </a:r>
            <a:r>
              <a:rPr lang="en-US" sz="4600" b="1" baseline="30000" dirty="0" err="1" smtClean="0">
                <a:solidFill>
                  <a:srgbClr val="FFFFFF"/>
                </a:solidFill>
              </a:rPr>
              <a:t>na</a:t>
            </a:r>
            <a:r>
              <a:rPr lang="en-US" sz="4600" b="1" baseline="30000" dirty="0" smtClean="0">
                <a:solidFill>
                  <a:srgbClr val="FFFFFF"/>
                </a:solidFill>
              </a:rPr>
              <a:t> </a:t>
            </a:r>
            <a:r>
              <a:rPr lang="en-US" sz="4600" b="1" baseline="30000" dirty="0" err="1" smtClean="0">
                <a:solidFill>
                  <a:srgbClr val="FFFFFF"/>
                </a:solidFill>
              </a:rPr>
              <a:t>Tugon</a:t>
            </a:r>
            <a:r>
              <a:rPr lang="en-US" sz="4600" b="1" baseline="30000" dirty="0" smtClean="0">
                <a:solidFill>
                  <a:srgbClr val="FFFFFF"/>
                </a:solidFill>
              </a:rPr>
              <a:t> </a:t>
            </a:r>
            <a:r>
              <a:rPr lang="en-US" sz="4600" b="1" baseline="30000" dirty="0" err="1" smtClean="0">
                <a:solidFill>
                  <a:srgbClr val="FFFFFF"/>
                </a:solidFill>
              </a:rPr>
              <a:t>ng</a:t>
            </a:r>
            <a:r>
              <a:rPr lang="en-US" sz="4600" b="1" baseline="30000" dirty="0" smtClean="0">
                <a:solidFill>
                  <a:srgbClr val="FFFFFF"/>
                </a:solidFill>
              </a:rPr>
              <a:t> </a:t>
            </a:r>
            <a:r>
              <a:rPr lang="en-US" sz="4600" b="1" baseline="30000" dirty="0" err="1" smtClean="0">
                <a:solidFill>
                  <a:srgbClr val="FFFFFF"/>
                </a:solidFill>
              </a:rPr>
              <a:t>Tagapagkinig</a:t>
            </a:r>
            <a:endParaRPr lang="en-US" sz="46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9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9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9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9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9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9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19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9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9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619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26" grpId="0"/>
      <p:bldP spid="619527" grpId="0"/>
      <p:bldP spid="619528" grpId="0" build="p"/>
      <p:bldP spid="6195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304800"/>
            <a:ext cx="8915400" cy="1219200"/>
          </a:xfrm>
          <a:noFill/>
          <a:ln>
            <a:noFill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dirty="0" err="1" smtClean="0">
                <a:solidFill>
                  <a:srgbClr val="FFFFFF"/>
                </a:solidFill>
                <a:effectLst>
                  <a:glow rad="139700">
                    <a:schemeClr val="tx2"/>
                  </a:glow>
                </a:effectLst>
                <a:latin typeface="PerryGothic Regular" charset="0"/>
                <a:ea typeface="ＭＳ Ｐゴシック" charset="0"/>
                <a:cs typeface="ＭＳ Ｐゴシック" charset="0"/>
              </a:rPr>
              <a:t>Halimbawa</a:t>
            </a:r>
            <a:r>
              <a:rPr lang="en-US" sz="4000" dirty="0" smtClean="0">
                <a:solidFill>
                  <a:srgbClr val="FFFFFF"/>
                </a:solidFill>
                <a:effectLst>
                  <a:glow rad="139700">
                    <a:schemeClr val="tx2"/>
                  </a:glow>
                </a:effectLst>
                <a:latin typeface="PerryGothic Regular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  <a:effectLst>
                  <a:glow rad="139700">
                    <a:schemeClr val="tx2"/>
                  </a:glow>
                </a:effectLst>
                <a:latin typeface="PerryGothic Regular" charset="0"/>
                <a:ea typeface="ＭＳ Ｐゴシック" charset="0"/>
                <a:cs typeface="ＭＳ Ｐゴシック" charset="0"/>
              </a:rPr>
              <a:t>ng</a:t>
            </a:r>
            <a:r>
              <a:rPr lang="en-US" sz="4000" dirty="0" smtClean="0">
                <a:solidFill>
                  <a:srgbClr val="FFFFFF"/>
                </a:solidFill>
                <a:effectLst>
                  <a:glow rad="139700">
                    <a:schemeClr val="tx2"/>
                  </a:glow>
                </a:effectLst>
                <a:latin typeface="PerryGothic Regular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  <a:effectLst>
                  <a:glow rad="139700">
                    <a:schemeClr val="tx2"/>
                  </a:glow>
                </a:effectLst>
                <a:latin typeface="PerryGothic Regular" charset="0"/>
                <a:ea typeface="ＭＳ Ｐゴシック" charset="0"/>
                <a:cs typeface="ＭＳ Ｐゴシック" charset="0"/>
              </a:rPr>
              <a:t>Layunin</a:t>
            </a:r>
            <a:r>
              <a:rPr lang="en-US" sz="4000" dirty="0" smtClean="0">
                <a:solidFill>
                  <a:srgbClr val="FFFFFF"/>
                </a:solidFill>
                <a:effectLst>
                  <a:glow rad="139700">
                    <a:schemeClr val="tx2"/>
                  </a:glow>
                </a:effectLst>
                <a:latin typeface="PerryGothic Regular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  <a:effectLst>
                  <a:glow rad="139700">
                    <a:schemeClr val="tx2"/>
                  </a:glow>
                </a:effectLst>
                <a:latin typeface="PerryGothic Regular" charset="0"/>
                <a:ea typeface="ＭＳ Ｐゴシック" charset="0"/>
                <a:cs typeface="ＭＳ Ｐゴシック" charset="0"/>
              </a:rPr>
              <a:t>ng</a:t>
            </a:r>
            <a:r>
              <a:rPr lang="en-US" sz="4000" dirty="0" smtClean="0">
                <a:solidFill>
                  <a:srgbClr val="FFFFFF"/>
                </a:solidFill>
                <a:effectLst>
                  <a:glow rad="139700">
                    <a:schemeClr val="tx2"/>
                  </a:glow>
                </a:effectLst>
                <a:latin typeface="PerryGothic Regular" charset="0"/>
                <a:ea typeface="ＭＳ Ｐゴシック" charset="0"/>
                <a:cs typeface="ＭＳ Ｐゴシック" charset="0"/>
              </a:rPr>
              <a:t> Sermon</a:t>
            </a:r>
            <a:endParaRPr lang="en-US" sz="4000" dirty="0">
              <a:solidFill>
                <a:srgbClr val="FFFFFF"/>
              </a:solidFill>
              <a:effectLst>
                <a:glow rad="139700">
                  <a:schemeClr val="tx2"/>
                </a:glow>
              </a:effectLst>
              <a:latin typeface="PerryGothic Regular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75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26098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0613" name="Text Box 5"/>
          <p:cNvSpPr txBox="1">
            <a:spLocks noChangeArrowheads="1"/>
          </p:cNvSpPr>
          <p:nvPr/>
        </p:nvSpPr>
        <p:spPr bwMode="auto">
          <a:xfrm>
            <a:off x="0" y="2057400"/>
            <a:ext cx="26670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sz="26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Alamin</a:t>
            </a:r>
            <a:endParaRPr lang="en-US" sz="2600" b="1" dirty="0" smtClean="0">
              <a:solidFill>
                <a:srgbClr val="FFFFFF"/>
              </a:solidFill>
              <a:latin typeface="Arial"/>
              <a:ea typeface="ＭＳ Ｐゴシック"/>
            </a:endParaRPr>
          </a:p>
          <a:p>
            <a:r>
              <a:rPr lang="en-US" sz="26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Pakiramdaman</a:t>
            </a:r>
            <a:endParaRPr lang="en-US" sz="2600" b="1" dirty="0" smtClean="0">
              <a:solidFill>
                <a:srgbClr val="FFFFFF"/>
              </a:solidFill>
              <a:latin typeface="Arial"/>
              <a:ea typeface="ＭＳ Ｐゴシック"/>
            </a:endParaRPr>
          </a:p>
          <a:p>
            <a:r>
              <a:rPr lang="en-US" sz="26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Gampaanan</a:t>
            </a:r>
            <a:endParaRPr lang="en-US" sz="2600" b="1" dirty="0" smtClea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07524" name="Text Box 6"/>
          <p:cNvSpPr txBox="1">
            <a:spLocks noChangeArrowheads="1"/>
          </p:cNvSpPr>
          <p:nvPr/>
        </p:nvSpPr>
        <p:spPr bwMode="auto">
          <a:xfrm>
            <a:off x="2819400" y="1752600"/>
            <a:ext cx="47402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3200" b="1" dirty="0" smtClean="0"/>
              <a:t>“</a:t>
            </a:r>
            <a:r>
              <a:rPr lang="en-US" altLang="ja-JP" sz="3200" b="1" dirty="0" err="1" smtClean="0"/>
              <a:t>Ang</a:t>
            </a:r>
            <a:r>
              <a:rPr lang="en-US" altLang="ja-JP" sz="3200" b="1" dirty="0" smtClean="0"/>
              <a:t> </a:t>
            </a:r>
            <a:r>
              <a:rPr lang="en-US" altLang="ja-JP" sz="3200" b="1" dirty="0" err="1" smtClean="0"/>
              <a:t>mga</a:t>
            </a:r>
            <a:r>
              <a:rPr lang="en-US" altLang="ja-JP" sz="3200" b="1" dirty="0" smtClean="0"/>
              <a:t> </a:t>
            </a:r>
            <a:r>
              <a:rPr lang="en-US" altLang="ja-JP" sz="3200" b="1" dirty="0" err="1" smtClean="0"/>
              <a:t>nakikinig</a:t>
            </a:r>
            <a:r>
              <a:rPr lang="en-US" altLang="ja-JP" sz="3200" b="1" dirty="0" smtClean="0"/>
              <a:t> ay </a:t>
            </a:r>
            <a:r>
              <a:rPr lang="en-US" altLang="ja-JP" sz="3200" b="1" dirty="0" err="1" smtClean="0"/>
              <a:t>natutong</a:t>
            </a:r>
            <a:r>
              <a:rPr lang="en-US" altLang="ja-JP" sz="3200" b="1" dirty="0" smtClean="0"/>
              <a:t>…”</a:t>
            </a:r>
            <a:endParaRPr lang="en-US" sz="3200" b="1" dirty="0"/>
          </a:p>
        </p:txBody>
      </p:sp>
      <p:sp>
        <p:nvSpPr>
          <p:cNvPr id="107525" name="Text Box 7"/>
          <p:cNvSpPr txBox="1">
            <a:spLocks noChangeArrowheads="1"/>
          </p:cNvSpPr>
          <p:nvPr/>
        </p:nvSpPr>
        <p:spPr bwMode="auto">
          <a:xfrm>
            <a:off x="2971800" y="2744787"/>
            <a:ext cx="584835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0850" indent="-4508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 dirty="0"/>
              <a:t>•</a:t>
            </a:r>
            <a:r>
              <a:rPr lang="en-US" sz="3200" b="1" dirty="0" smtClean="0"/>
              <a:t>	“</a:t>
            </a:r>
            <a:r>
              <a:rPr lang="en-US" altLang="ja-JP" sz="3200" b="1" dirty="0" err="1" smtClean="0"/>
              <a:t>makita</a:t>
            </a:r>
            <a:r>
              <a:rPr lang="en-US" altLang="ja-JP" sz="3200" b="1" dirty="0" smtClean="0"/>
              <a:t> </a:t>
            </a:r>
            <a:r>
              <a:rPr lang="en-US" altLang="ja-JP" sz="3200" b="1" dirty="0" err="1" smtClean="0"/>
              <a:t>ang</a:t>
            </a:r>
            <a:r>
              <a:rPr lang="en-US" altLang="ja-JP" sz="3200" b="1" dirty="0" smtClean="0"/>
              <a:t> </a:t>
            </a:r>
            <a:r>
              <a:rPr lang="en-US" altLang="ja-JP" sz="3200" b="1" dirty="0" err="1" smtClean="0"/>
              <a:t>pagpapahalaga</a:t>
            </a:r>
            <a:r>
              <a:rPr lang="en-US" altLang="ja-JP" sz="3200" b="1" dirty="0" smtClean="0"/>
              <a:t> </a:t>
            </a:r>
            <a:r>
              <a:rPr lang="en-US" altLang="ja-JP" sz="3200" b="1" dirty="0" err="1" smtClean="0"/>
              <a:t>ng</a:t>
            </a:r>
            <a:r>
              <a:rPr lang="en-US" altLang="ja-JP" sz="3200" b="1" dirty="0" smtClean="0"/>
              <a:t> </a:t>
            </a:r>
            <a:r>
              <a:rPr lang="en-US" altLang="ja-JP" sz="3200" b="1" dirty="0" err="1" smtClean="0"/>
              <a:t>Diyos</a:t>
            </a:r>
            <a:r>
              <a:rPr lang="en-US" altLang="ja-JP" sz="3200" b="1" dirty="0" smtClean="0"/>
              <a:t> </a:t>
            </a:r>
            <a:r>
              <a:rPr lang="en-US" altLang="ja-JP" sz="3200" b="1" dirty="0" err="1" smtClean="0"/>
              <a:t>sa</a:t>
            </a:r>
            <a:r>
              <a:rPr lang="en-US" altLang="ja-JP" sz="3200" b="1" dirty="0" smtClean="0"/>
              <a:t> </a:t>
            </a:r>
            <a:r>
              <a:rPr lang="en-US" altLang="ja-JP" sz="3200" b="1" dirty="0" err="1" smtClean="0"/>
              <a:t>misyon</a:t>
            </a:r>
            <a:r>
              <a:rPr lang="en-US" altLang="ja-JP" sz="3200" b="1" dirty="0" smtClean="0"/>
              <a:t> at </a:t>
            </a:r>
            <a:r>
              <a:rPr lang="en-US" altLang="ja-JP" sz="3200" b="1" dirty="0" err="1" smtClean="0"/>
              <a:t>ialay</a:t>
            </a:r>
            <a:r>
              <a:rPr lang="en-US" altLang="ja-JP" sz="3200" b="1" dirty="0" smtClean="0"/>
              <a:t> </a:t>
            </a:r>
            <a:r>
              <a:rPr lang="en-US" altLang="ja-JP" sz="3200" b="1" dirty="0" err="1" smtClean="0"/>
              <a:t>ang</a:t>
            </a:r>
            <a:r>
              <a:rPr lang="en-US" altLang="ja-JP" sz="3200" b="1" dirty="0" smtClean="0"/>
              <a:t> </a:t>
            </a:r>
            <a:r>
              <a:rPr lang="en-US" altLang="ja-JP" sz="3200" b="1" dirty="0" err="1" smtClean="0"/>
              <a:t>sarili</a:t>
            </a:r>
            <a:r>
              <a:rPr lang="en-US" altLang="ja-JP" sz="3200" b="1" dirty="0" smtClean="0"/>
              <a:t> </a:t>
            </a:r>
            <a:r>
              <a:rPr lang="en-US" altLang="ja-JP" sz="3200" b="1" dirty="0" err="1" smtClean="0"/>
              <a:t>para</a:t>
            </a:r>
            <a:r>
              <a:rPr lang="en-US" altLang="ja-JP" sz="3200" b="1" dirty="0" smtClean="0"/>
              <a:t> </a:t>
            </a:r>
            <a:r>
              <a:rPr lang="en-US" altLang="ja-JP" sz="3200" b="1" dirty="0" err="1" smtClean="0"/>
              <a:t>katuparan</a:t>
            </a:r>
            <a:r>
              <a:rPr lang="en-US" altLang="ja-JP" sz="3200" b="1" dirty="0" smtClean="0"/>
              <a:t> at </a:t>
            </a:r>
            <a:r>
              <a:rPr lang="en-US" altLang="ja-JP" sz="3200" b="1" dirty="0" err="1" smtClean="0"/>
              <a:t>gawa</a:t>
            </a:r>
            <a:r>
              <a:rPr lang="en-US" altLang="ja-JP" sz="3200" b="1" dirty="0" smtClean="0"/>
              <a:t> </a:t>
            </a:r>
            <a:r>
              <a:rPr lang="en-US" altLang="ja-JP" sz="3200" b="1" dirty="0" err="1" smtClean="0"/>
              <a:t>ng</a:t>
            </a:r>
            <a:r>
              <a:rPr lang="en-US" altLang="ja-JP" sz="3200" b="1" dirty="0" smtClean="0"/>
              <a:t> </a:t>
            </a:r>
            <a:r>
              <a:rPr lang="en-US" altLang="ja-JP" sz="3200" b="1" dirty="0" err="1" smtClean="0"/>
              <a:t>dakilang</a:t>
            </a:r>
            <a:r>
              <a:rPr lang="en-US" altLang="ja-JP" sz="3200" b="1" dirty="0" smtClean="0"/>
              <a:t> </a:t>
            </a:r>
            <a:r>
              <a:rPr lang="en-US" altLang="ja-JP" sz="3200" b="1" dirty="0" err="1" smtClean="0"/>
              <a:t>komisyon”(</a:t>
            </a:r>
            <a:r>
              <a:rPr lang="en-US" altLang="ja-JP" sz="3200" b="1" dirty="0" err="1"/>
              <a:t>p</a:t>
            </a:r>
            <a:r>
              <a:rPr lang="en-US" altLang="ja-JP" sz="3200" b="1" dirty="0"/>
              <a:t>. 156)</a:t>
            </a:r>
            <a:endParaRPr lang="en-US" sz="3200" b="1" dirty="0"/>
          </a:p>
        </p:txBody>
      </p:sp>
      <p:sp>
        <p:nvSpPr>
          <p:cNvPr id="1220616" name="Text Box 8"/>
          <p:cNvSpPr txBox="1">
            <a:spLocks noChangeArrowheads="1"/>
          </p:cNvSpPr>
          <p:nvPr/>
        </p:nvSpPr>
        <p:spPr bwMode="auto">
          <a:xfrm>
            <a:off x="8467725" y="1524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smtClean="0">
                <a:solidFill>
                  <a:srgbClr val="FFFFFF"/>
                </a:solidFill>
              </a:rPr>
              <a:t>40</a:t>
            </a:r>
            <a:endParaRPr lang="en-US" smtClean="0"/>
          </a:p>
        </p:txBody>
      </p:sp>
      <p:sp>
        <p:nvSpPr>
          <p:cNvPr id="107527" name="Rectangle 9"/>
          <p:cNvSpPr>
            <a:spLocks noChangeArrowheads="1"/>
          </p:cNvSpPr>
          <p:nvPr/>
        </p:nvSpPr>
        <p:spPr bwMode="auto">
          <a:xfrm>
            <a:off x="0" y="5334000"/>
            <a:ext cx="2743200" cy="1524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charset="0"/>
              <a:buNone/>
            </a:pPr>
            <a:endParaRPr lang="en-US" sz="4600" b="1" baseline="30000" dirty="0" smtClean="0">
              <a:solidFill>
                <a:srgbClr val="FFFFFF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4600" b="1" baseline="30000" dirty="0" err="1" smtClean="0">
                <a:solidFill>
                  <a:srgbClr val="FFFFFF"/>
                </a:solidFill>
              </a:rPr>
              <a:t>Nais</a:t>
            </a:r>
            <a:r>
              <a:rPr lang="en-US" sz="4600" b="1" baseline="30000" dirty="0" smtClean="0">
                <a:solidFill>
                  <a:srgbClr val="FFFFFF"/>
                </a:solidFill>
              </a:rPr>
              <a:t> </a:t>
            </a:r>
            <a:r>
              <a:rPr lang="en-US" sz="4600" b="1" baseline="30000" dirty="0" err="1" smtClean="0">
                <a:solidFill>
                  <a:srgbClr val="FFFFFF"/>
                </a:solidFill>
              </a:rPr>
              <a:t>na</a:t>
            </a:r>
            <a:r>
              <a:rPr lang="en-US" sz="4600" b="1" baseline="30000" dirty="0" smtClean="0">
                <a:solidFill>
                  <a:srgbClr val="FFFFFF"/>
                </a:solidFill>
              </a:rPr>
              <a:t> </a:t>
            </a:r>
            <a:r>
              <a:rPr lang="en-US" sz="4600" b="1" baseline="30000" dirty="0" err="1" smtClean="0">
                <a:solidFill>
                  <a:srgbClr val="FFFFFF"/>
                </a:solidFill>
              </a:rPr>
              <a:t>Tugon</a:t>
            </a:r>
            <a:r>
              <a:rPr lang="en-US" sz="4600" b="1" baseline="30000" dirty="0" smtClean="0">
                <a:solidFill>
                  <a:srgbClr val="FFFFFF"/>
                </a:solidFill>
              </a:rPr>
              <a:t> </a:t>
            </a:r>
            <a:r>
              <a:rPr lang="en-US" sz="4600" b="1" baseline="30000" dirty="0" err="1" smtClean="0">
                <a:solidFill>
                  <a:srgbClr val="FFFFFF"/>
                </a:solidFill>
              </a:rPr>
              <a:t>ng</a:t>
            </a:r>
            <a:r>
              <a:rPr lang="en-US" sz="4600" b="1" baseline="30000" dirty="0" smtClean="0">
                <a:solidFill>
                  <a:srgbClr val="FFFFFF"/>
                </a:solidFill>
              </a:rPr>
              <a:t> </a:t>
            </a:r>
            <a:r>
              <a:rPr lang="en-US" sz="4600" b="1" baseline="30000" dirty="0" err="1" smtClean="0">
                <a:solidFill>
                  <a:srgbClr val="FFFFFF"/>
                </a:solidFill>
              </a:rPr>
              <a:t>Tagapagkinig</a:t>
            </a:r>
            <a:endParaRPr lang="en-US" sz="4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304800"/>
            <a:ext cx="8915400" cy="1219200"/>
          </a:xfrm>
          <a:noFill/>
          <a:ln>
            <a:noFill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dirty="0" err="1" smtClean="0">
                <a:solidFill>
                  <a:srgbClr val="FFFFFF"/>
                </a:solidFill>
                <a:effectLst>
                  <a:glow rad="139700">
                    <a:schemeClr val="tx2"/>
                  </a:glow>
                </a:effectLst>
                <a:latin typeface="PerryGothic Regular" charset="0"/>
                <a:ea typeface="ＭＳ Ｐゴシック" charset="0"/>
                <a:cs typeface="ＭＳ Ｐゴシック" charset="0"/>
              </a:rPr>
              <a:t>Halimbawa</a:t>
            </a:r>
            <a:r>
              <a:rPr lang="en-US" sz="4000" dirty="0" smtClean="0">
                <a:solidFill>
                  <a:srgbClr val="FFFFFF"/>
                </a:solidFill>
                <a:effectLst>
                  <a:glow rad="139700">
                    <a:schemeClr val="tx2"/>
                  </a:glow>
                </a:effectLst>
                <a:latin typeface="PerryGothic Regular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  <a:effectLst>
                  <a:glow rad="139700">
                    <a:schemeClr val="tx2"/>
                  </a:glow>
                </a:effectLst>
                <a:latin typeface="PerryGothic Regular" charset="0"/>
                <a:ea typeface="ＭＳ Ｐゴシック" charset="0"/>
                <a:cs typeface="ＭＳ Ｐゴシック" charset="0"/>
              </a:rPr>
              <a:t>ng</a:t>
            </a:r>
            <a:r>
              <a:rPr lang="en-US" sz="4000" dirty="0" smtClean="0">
                <a:solidFill>
                  <a:srgbClr val="FFFFFF"/>
                </a:solidFill>
                <a:effectLst>
                  <a:glow rad="139700">
                    <a:schemeClr val="tx2"/>
                  </a:glow>
                </a:effectLst>
                <a:latin typeface="PerryGothic Regular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  <a:effectLst>
                  <a:glow rad="139700">
                    <a:schemeClr val="tx2"/>
                  </a:glow>
                </a:effectLst>
                <a:latin typeface="PerryGothic Regular" charset="0"/>
                <a:ea typeface="ＭＳ Ｐゴシック" charset="0"/>
                <a:cs typeface="ＭＳ Ｐゴシック" charset="0"/>
              </a:rPr>
              <a:t>Layunin</a:t>
            </a:r>
            <a:r>
              <a:rPr lang="en-US" sz="4000" dirty="0" smtClean="0">
                <a:solidFill>
                  <a:srgbClr val="FFFFFF"/>
                </a:solidFill>
                <a:effectLst>
                  <a:glow rad="139700">
                    <a:schemeClr val="tx2"/>
                  </a:glow>
                </a:effectLst>
                <a:latin typeface="PerryGothic Regular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  <a:effectLst>
                  <a:glow rad="139700">
                    <a:schemeClr val="tx2"/>
                  </a:glow>
                </a:effectLst>
                <a:latin typeface="PerryGothic Regular" charset="0"/>
                <a:ea typeface="ＭＳ Ｐゴシック" charset="0"/>
                <a:cs typeface="ＭＳ Ｐゴシック" charset="0"/>
              </a:rPr>
              <a:t>ng</a:t>
            </a:r>
            <a:r>
              <a:rPr lang="en-US" sz="4000" dirty="0" smtClean="0">
                <a:solidFill>
                  <a:srgbClr val="FFFFFF"/>
                </a:solidFill>
                <a:effectLst>
                  <a:glow rad="139700">
                    <a:schemeClr val="tx2"/>
                  </a:glow>
                </a:effectLst>
                <a:latin typeface="PerryGothic Regular" charset="0"/>
                <a:ea typeface="ＭＳ Ｐゴシック" charset="0"/>
                <a:cs typeface="ＭＳ Ｐゴシック" charset="0"/>
              </a:rPr>
              <a:t> Sermon</a:t>
            </a:r>
            <a:endParaRPr lang="en-US" sz="4000" dirty="0">
              <a:solidFill>
                <a:srgbClr val="FFFFFF"/>
              </a:solidFill>
              <a:effectLst>
                <a:glow rad="139700">
                  <a:schemeClr val="tx2"/>
                </a:glow>
              </a:effectLst>
              <a:latin typeface="PerryGothic Regular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957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334000"/>
            <a:ext cx="2743200" cy="1524000"/>
          </a:xfrm>
          <a:solidFill>
            <a:schemeClr val="tx2"/>
          </a:solidFill>
          <a:ln/>
        </p:spPr>
        <p:txBody>
          <a:bodyPr/>
          <a:lstStyle/>
          <a:p>
            <a:pPr algn="ctr" eaLnBrk="1" hangingPunct="1">
              <a:buFont typeface="Wingdings" charset="0"/>
              <a:buNone/>
            </a:pPr>
            <a:endParaRPr lang="en-US" sz="4600" b="1" baseline="30000" dirty="0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eaLnBrk="1" hangingPunct="1"/>
            <a:r>
              <a:rPr lang="en-US" sz="4600" b="1" baseline="30000" dirty="0" err="1" smtClean="0">
                <a:solidFill>
                  <a:srgbClr val="FFFFFF"/>
                </a:solidFill>
              </a:rPr>
              <a:t>Nais</a:t>
            </a:r>
            <a:r>
              <a:rPr lang="en-US" sz="4600" b="1" baseline="30000" dirty="0" smtClean="0">
                <a:solidFill>
                  <a:srgbClr val="FFFFFF"/>
                </a:solidFill>
              </a:rPr>
              <a:t> </a:t>
            </a:r>
            <a:r>
              <a:rPr lang="en-US" sz="4600" b="1" baseline="30000" dirty="0" err="1" smtClean="0">
                <a:solidFill>
                  <a:srgbClr val="FFFFFF"/>
                </a:solidFill>
              </a:rPr>
              <a:t>na</a:t>
            </a:r>
            <a:r>
              <a:rPr lang="en-US" sz="4600" b="1" baseline="30000" dirty="0" smtClean="0">
                <a:solidFill>
                  <a:srgbClr val="FFFFFF"/>
                </a:solidFill>
              </a:rPr>
              <a:t> </a:t>
            </a:r>
            <a:r>
              <a:rPr lang="en-US" sz="4600" b="1" baseline="30000" dirty="0" err="1" smtClean="0">
                <a:solidFill>
                  <a:srgbClr val="FFFFFF"/>
                </a:solidFill>
              </a:rPr>
              <a:t>Tugon</a:t>
            </a:r>
            <a:r>
              <a:rPr lang="en-US" sz="4600" b="1" baseline="30000" dirty="0" smtClean="0">
                <a:solidFill>
                  <a:srgbClr val="FFFFFF"/>
                </a:solidFill>
              </a:rPr>
              <a:t> </a:t>
            </a:r>
            <a:r>
              <a:rPr lang="en-US" sz="4600" b="1" baseline="30000" dirty="0" err="1" smtClean="0">
                <a:solidFill>
                  <a:srgbClr val="FFFFFF"/>
                </a:solidFill>
              </a:rPr>
              <a:t>ng</a:t>
            </a:r>
            <a:r>
              <a:rPr lang="en-US" sz="4600" b="1" baseline="30000" dirty="0" smtClean="0">
                <a:solidFill>
                  <a:srgbClr val="FFFFFF"/>
                </a:solidFill>
              </a:rPr>
              <a:t> </a:t>
            </a:r>
            <a:r>
              <a:rPr lang="en-US" sz="4600" b="1" baseline="30000" dirty="0" err="1" smtClean="0">
                <a:solidFill>
                  <a:srgbClr val="FFFFFF"/>
                </a:solidFill>
              </a:rPr>
              <a:t>Tagapagkinig</a:t>
            </a:r>
            <a:endParaRPr lang="en-US" sz="4600" b="1" dirty="0" smtClean="0">
              <a:solidFill>
                <a:srgbClr val="FFFFFF"/>
              </a:solidFill>
            </a:endParaRPr>
          </a:p>
        </p:txBody>
      </p:sp>
      <p:pic>
        <p:nvPicPr>
          <p:cNvPr id="1095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26098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2661" name="Text Box 5"/>
          <p:cNvSpPr txBox="1">
            <a:spLocks noChangeArrowheads="1"/>
          </p:cNvSpPr>
          <p:nvPr/>
        </p:nvSpPr>
        <p:spPr bwMode="auto">
          <a:xfrm>
            <a:off x="0" y="2057400"/>
            <a:ext cx="25908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sz="26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Alamin</a:t>
            </a:r>
            <a:endParaRPr lang="en-US" sz="2600" b="1" dirty="0" smtClean="0">
              <a:solidFill>
                <a:srgbClr val="FFFFFF"/>
              </a:solidFill>
              <a:latin typeface="Arial"/>
              <a:ea typeface="ＭＳ Ｐゴシック"/>
            </a:endParaRPr>
          </a:p>
          <a:p>
            <a:r>
              <a:rPr lang="en-US" sz="26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Pakiramdaman</a:t>
            </a:r>
            <a:endParaRPr lang="en-US" sz="2600" b="1" dirty="0" smtClean="0">
              <a:solidFill>
                <a:srgbClr val="FFFFFF"/>
              </a:solidFill>
              <a:latin typeface="Arial"/>
              <a:ea typeface="ＭＳ Ｐゴシック"/>
            </a:endParaRPr>
          </a:p>
          <a:p>
            <a:r>
              <a:rPr lang="en-US" sz="26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Gampaanan</a:t>
            </a:r>
            <a:endParaRPr lang="en-US" sz="2600" b="1" dirty="0" smtClea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09573" name="Text Box 6"/>
          <p:cNvSpPr txBox="1">
            <a:spLocks noChangeArrowheads="1"/>
          </p:cNvSpPr>
          <p:nvPr/>
        </p:nvSpPr>
        <p:spPr bwMode="auto">
          <a:xfrm>
            <a:off x="2819400" y="1752600"/>
            <a:ext cx="47402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3200" b="1" dirty="0" smtClean="0"/>
              <a:t>“</a:t>
            </a:r>
            <a:r>
              <a:rPr lang="en-US" altLang="ja-JP" sz="3200" b="1" dirty="0" err="1" smtClean="0"/>
              <a:t>Ang</a:t>
            </a:r>
            <a:r>
              <a:rPr lang="en-US" altLang="ja-JP" sz="3200" b="1" dirty="0" smtClean="0"/>
              <a:t> </a:t>
            </a:r>
            <a:r>
              <a:rPr lang="en-US" altLang="ja-JP" sz="3200" b="1" dirty="0" err="1" smtClean="0"/>
              <a:t>mga</a:t>
            </a:r>
            <a:r>
              <a:rPr lang="en-US" altLang="ja-JP" sz="3200" b="1" dirty="0" smtClean="0"/>
              <a:t> </a:t>
            </a:r>
            <a:r>
              <a:rPr lang="en-US" altLang="ja-JP" sz="3200" b="1" dirty="0" err="1" smtClean="0"/>
              <a:t>nakikinig</a:t>
            </a:r>
            <a:r>
              <a:rPr lang="en-US" altLang="ja-JP" sz="3200" b="1" dirty="0" smtClean="0"/>
              <a:t> ay </a:t>
            </a:r>
            <a:r>
              <a:rPr lang="en-US" altLang="ja-JP" sz="3200" b="1" dirty="0" err="1" smtClean="0"/>
              <a:t>natutong</a:t>
            </a:r>
            <a:r>
              <a:rPr lang="en-US" altLang="ja-JP" sz="3200" b="1" dirty="0" smtClean="0"/>
              <a:t>…”</a:t>
            </a:r>
            <a:endParaRPr lang="en-US" sz="3200" b="1" dirty="0"/>
          </a:p>
        </p:txBody>
      </p:sp>
      <p:sp>
        <p:nvSpPr>
          <p:cNvPr id="109574" name="Text Box 7"/>
          <p:cNvSpPr txBox="1">
            <a:spLocks noChangeArrowheads="1"/>
          </p:cNvSpPr>
          <p:nvPr/>
        </p:nvSpPr>
        <p:spPr bwMode="auto">
          <a:xfrm>
            <a:off x="2971800" y="2744212"/>
            <a:ext cx="57150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0850" indent="-4508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 dirty="0"/>
              <a:t>•</a:t>
            </a:r>
            <a:r>
              <a:rPr lang="en-US" sz="3200" b="1" dirty="0" smtClean="0"/>
              <a:t>	“</a:t>
            </a:r>
            <a:r>
              <a:rPr lang="en-US" altLang="ja-JP" sz="3200" b="1" dirty="0" err="1" smtClean="0"/>
              <a:t>alisin</a:t>
            </a:r>
            <a:r>
              <a:rPr lang="en-US" altLang="ja-JP" sz="3200" b="1" dirty="0" smtClean="0"/>
              <a:t> </a:t>
            </a:r>
            <a:r>
              <a:rPr lang="en-US" altLang="ja-JP" sz="3200" b="1" dirty="0" err="1" smtClean="0"/>
              <a:t>ang</a:t>
            </a:r>
            <a:r>
              <a:rPr lang="en-US" altLang="ja-JP" sz="3200" b="1" dirty="0" smtClean="0"/>
              <a:t> </a:t>
            </a:r>
            <a:r>
              <a:rPr lang="en-US" altLang="ja-JP" sz="3200" b="1" dirty="0" err="1" smtClean="0"/>
              <a:t>mga</a:t>
            </a:r>
            <a:r>
              <a:rPr lang="en-US" altLang="ja-JP" sz="3200" b="1" dirty="0" smtClean="0"/>
              <a:t> </a:t>
            </a:r>
            <a:r>
              <a:rPr lang="en-US" altLang="ja-JP" sz="3200" b="1" dirty="0" err="1" smtClean="0"/>
              <a:t>masamang</a:t>
            </a:r>
            <a:r>
              <a:rPr lang="en-US" altLang="ja-JP" sz="3200" b="1" dirty="0" smtClean="0"/>
              <a:t> </a:t>
            </a:r>
            <a:r>
              <a:rPr lang="en-US" altLang="ja-JP" sz="3200" b="1" dirty="0" err="1" smtClean="0"/>
              <a:t>impluwensya</a:t>
            </a:r>
            <a:r>
              <a:rPr lang="en-US" altLang="ja-JP" sz="3200" b="1" dirty="0" smtClean="0"/>
              <a:t> </a:t>
            </a:r>
            <a:r>
              <a:rPr lang="en-US" altLang="ja-JP" sz="3200" b="1" dirty="0" err="1" smtClean="0"/>
              <a:t>sa</a:t>
            </a:r>
            <a:r>
              <a:rPr lang="en-US" altLang="ja-JP" sz="3200" b="1" dirty="0" smtClean="0"/>
              <a:t> </a:t>
            </a:r>
            <a:r>
              <a:rPr lang="en-US" altLang="ja-JP" sz="3200" b="1" dirty="0" err="1" smtClean="0"/>
              <a:t>buhay</a:t>
            </a:r>
            <a:r>
              <a:rPr lang="en-US" altLang="ja-JP" sz="3200" b="1" dirty="0" smtClean="0"/>
              <a:t> </a:t>
            </a:r>
            <a:r>
              <a:rPr lang="en-US" altLang="ja-JP" sz="3200" b="1" dirty="0" err="1" smtClean="0"/>
              <a:t>nila</a:t>
            </a:r>
            <a:r>
              <a:rPr lang="en-US" altLang="ja-JP" sz="3200" b="1" dirty="0" smtClean="0"/>
              <a:t> </a:t>
            </a:r>
            <a:r>
              <a:rPr lang="en-US" altLang="ja-JP" sz="3200" b="1" dirty="0" err="1" smtClean="0"/>
              <a:t>na</a:t>
            </a:r>
            <a:r>
              <a:rPr lang="en-US" altLang="ja-JP" sz="3200" b="1" dirty="0" smtClean="0"/>
              <a:t> </a:t>
            </a:r>
            <a:r>
              <a:rPr lang="en-US" altLang="ja-JP" sz="3200" b="1" dirty="0" err="1" smtClean="0"/>
              <a:t>nakakasira</a:t>
            </a:r>
            <a:r>
              <a:rPr lang="en-US" altLang="ja-JP" sz="3200" b="1" dirty="0" smtClean="0"/>
              <a:t> </a:t>
            </a:r>
            <a:r>
              <a:rPr lang="en-US" altLang="ja-JP" sz="3200" b="1" dirty="0" err="1" smtClean="0"/>
              <a:t>sa</a:t>
            </a:r>
            <a:r>
              <a:rPr lang="en-US" altLang="ja-JP" sz="3200" b="1" dirty="0" smtClean="0"/>
              <a:t> </a:t>
            </a:r>
            <a:r>
              <a:rPr lang="en-US" altLang="ja-JP" sz="3200" b="1" dirty="0" err="1" smtClean="0"/>
              <a:t>kanilang</a:t>
            </a:r>
            <a:r>
              <a:rPr lang="en-US" altLang="ja-JP" sz="3200" b="1" dirty="0" smtClean="0"/>
              <a:t> </a:t>
            </a:r>
            <a:r>
              <a:rPr lang="en-US" altLang="ja-JP" sz="3200" b="1" dirty="0" err="1" smtClean="0"/>
              <a:t>ispiritwal</a:t>
            </a:r>
            <a:r>
              <a:rPr lang="en-US" altLang="ja-JP" sz="3200" b="1" dirty="0" smtClean="0"/>
              <a:t> </a:t>
            </a:r>
            <a:r>
              <a:rPr lang="en-US" altLang="ja-JP" sz="3200" b="1" dirty="0" err="1" smtClean="0"/>
              <a:t>na</a:t>
            </a:r>
            <a:r>
              <a:rPr lang="en-US" altLang="ja-JP" sz="3200" b="1" dirty="0" smtClean="0"/>
              <a:t> </a:t>
            </a:r>
            <a:r>
              <a:rPr lang="en-US" altLang="ja-JP" sz="3200" b="1" dirty="0" err="1" smtClean="0"/>
              <a:t>buhay</a:t>
            </a:r>
            <a:r>
              <a:rPr lang="en-US" altLang="ja-JP" sz="3200" b="1" dirty="0" smtClean="0"/>
              <a:t> </a:t>
            </a:r>
            <a:r>
              <a:rPr lang="en-US" altLang="ja-JP" sz="3200" b="1" dirty="0" err="1" smtClean="0"/>
              <a:t>bago</a:t>
            </a:r>
            <a:r>
              <a:rPr lang="en-US" altLang="ja-JP" sz="3200" b="1" dirty="0" smtClean="0"/>
              <a:t> </a:t>
            </a:r>
            <a:r>
              <a:rPr lang="en-US" altLang="ja-JP" sz="3200" b="1" dirty="0" err="1" smtClean="0"/>
              <a:t>maumabot</a:t>
            </a:r>
            <a:r>
              <a:rPr lang="en-US" altLang="ja-JP" sz="3200" b="1" dirty="0" smtClean="0"/>
              <a:t> </a:t>
            </a:r>
            <a:r>
              <a:rPr lang="en-US" altLang="ja-JP" sz="3200" b="1" dirty="0" err="1" smtClean="0"/>
              <a:t>sa</a:t>
            </a:r>
            <a:r>
              <a:rPr lang="en-US" altLang="ja-JP" sz="3200" b="1" dirty="0" smtClean="0"/>
              <a:t> </a:t>
            </a:r>
            <a:r>
              <a:rPr lang="en-US" altLang="ja-JP" sz="3200" b="1" dirty="0" err="1" smtClean="0"/>
              <a:t>simbahan</a:t>
            </a:r>
            <a:r>
              <a:rPr lang="en-US" altLang="ja-JP" sz="3200" b="1" dirty="0" smtClean="0"/>
              <a:t>” </a:t>
            </a:r>
            <a:r>
              <a:rPr lang="en-US" altLang="ja-JP" sz="3200" b="1" dirty="0"/>
              <a:t>(p. 170)</a:t>
            </a:r>
          </a:p>
          <a:p>
            <a:endParaRPr lang="en-US" sz="3200" b="1" dirty="0"/>
          </a:p>
        </p:txBody>
      </p:sp>
      <p:sp>
        <p:nvSpPr>
          <p:cNvPr id="1222664" name="Text Box 8"/>
          <p:cNvSpPr txBox="1">
            <a:spLocks noChangeArrowheads="1"/>
          </p:cNvSpPr>
          <p:nvPr/>
        </p:nvSpPr>
        <p:spPr bwMode="auto">
          <a:xfrm>
            <a:off x="8518525" y="39688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smtClean="0">
                <a:solidFill>
                  <a:srgbClr val="FFFFFF"/>
                </a:solidFill>
              </a:rPr>
              <a:t>40</a:t>
            </a:r>
            <a:endParaRPr lang="en-US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304800"/>
            <a:ext cx="8915400" cy="1219200"/>
          </a:xfrm>
          <a:noFill/>
          <a:ln>
            <a:noFill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dirty="0" err="1" smtClean="0">
                <a:solidFill>
                  <a:srgbClr val="FFFFFF"/>
                </a:solidFill>
                <a:effectLst>
                  <a:glow rad="139700">
                    <a:schemeClr val="tx2"/>
                  </a:glow>
                </a:effectLst>
                <a:latin typeface="PerryGothic Regular" charset="0"/>
                <a:ea typeface="ＭＳ Ｐゴシック" charset="0"/>
                <a:cs typeface="ＭＳ Ｐゴシック" charset="0"/>
              </a:rPr>
              <a:t>Halimbawa</a:t>
            </a:r>
            <a:r>
              <a:rPr lang="en-US" sz="4000" dirty="0" smtClean="0">
                <a:solidFill>
                  <a:srgbClr val="FFFFFF"/>
                </a:solidFill>
                <a:effectLst>
                  <a:glow rad="139700">
                    <a:schemeClr val="tx2"/>
                  </a:glow>
                </a:effectLst>
                <a:latin typeface="PerryGothic Regular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  <a:effectLst>
                  <a:glow rad="139700">
                    <a:schemeClr val="tx2"/>
                  </a:glow>
                </a:effectLst>
                <a:latin typeface="PerryGothic Regular" charset="0"/>
                <a:ea typeface="ＭＳ Ｐゴシック" charset="0"/>
                <a:cs typeface="ＭＳ Ｐゴシック" charset="0"/>
              </a:rPr>
              <a:t>ng</a:t>
            </a:r>
            <a:r>
              <a:rPr lang="en-US" sz="4000" dirty="0" smtClean="0">
                <a:solidFill>
                  <a:srgbClr val="FFFFFF"/>
                </a:solidFill>
                <a:effectLst>
                  <a:glow rad="139700">
                    <a:schemeClr val="tx2"/>
                  </a:glow>
                </a:effectLst>
                <a:latin typeface="PerryGothic Regular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  <a:effectLst>
                  <a:glow rad="139700">
                    <a:schemeClr val="tx2"/>
                  </a:glow>
                </a:effectLst>
                <a:latin typeface="PerryGothic Regular" charset="0"/>
                <a:ea typeface="ＭＳ Ｐゴシック" charset="0"/>
                <a:cs typeface="ＭＳ Ｐゴシック" charset="0"/>
              </a:rPr>
              <a:t>Layunin</a:t>
            </a:r>
            <a:r>
              <a:rPr lang="en-US" sz="4000" dirty="0" smtClean="0">
                <a:solidFill>
                  <a:srgbClr val="FFFFFF"/>
                </a:solidFill>
                <a:effectLst>
                  <a:glow rad="139700">
                    <a:schemeClr val="tx2"/>
                  </a:glow>
                </a:effectLst>
                <a:latin typeface="PerryGothic Regular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  <a:effectLst>
                  <a:glow rad="139700">
                    <a:schemeClr val="tx2"/>
                  </a:glow>
                </a:effectLst>
                <a:latin typeface="PerryGothic Regular" charset="0"/>
                <a:ea typeface="ＭＳ Ｐゴシック" charset="0"/>
                <a:cs typeface="ＭＳ Ｐゴシック" charset="0"/>
              </a:rPr>
              <a:t>ng</a:t>
            </a:r>
            <a:r>
              <a:rPr lang="en-US" sz="4000" dirty="0" smtClean="0">
                <a:solidFill>
                  <a:srgbClr val="FFFFFF"/>
                </a:solidFill>
                <a:effectLst>
                  <a:glow rad="139700">
                    <a:schemeClr val="tx2"/>
                  </a:glow>
                </a:effectLst>
                <a:latin typeface="PerryGothic Regular" charset="0"/>
                <a:ea typeface="ＭＳ Ｐゴシック" charset="0"/>
                <a:cs typeface="ＭＳ Ｐゴシック" charset="0"/>
              </a:rPr>
              <a:t> Sermon</a:t>
            </a:r>
            <a:endParaRPr lang="en-US" sz="4000" dirty="0">
              <a:solidFill>
                <a:srgbClr val="FFFFFF"/>
              </a:solidFill>
              <a:effectLst>
                <a:glow rad="139700">
                  <a:schemeClr val="tx2"/>
                </a:glow>
              </a:effectLst>
              <a:latin typeface="PerryGothic Regular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16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334000"/>
            <a:ext cx="2743200" cy="1524000"/>
          </a:xfrm>
          <a:solidFill>
            <a:schemeClr val="tx2"/>
          </a:solidFill>
          <a:ln/>
        </p:spPr>
        <p:txBody>
          <a:bodyPr/>
          <a:lstStyle/>
          <a:p>
            <a:pPr algn="ctr" eaLnBrk="1" hangingPunct="1">
              <a:buFont typeface="Wingdings" charset="0"/>
              <a:buNone/>
            </a:pPr>
            <a:endParaRPr lang="en-US" sz="4600" b="1" baseline="30000" dirty="0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eaLnBrk="1" hangingPunct="1"/>
            <a:r>
              <a:rPr lang="en-US" sz="4600" b="1" baseline="30000" dirty="0" err="1" smtClean="0">
                <a:solidFill>
                  <a:srgbClr val="FFFFFF"/>
                </a:solidFill>
              </a:rPr>
              <a:t>Nais</a:t>
            </a:r>
            <a:r>
              <a:rPr lang="en-US" sz="4600" b="1" baseline="30000" dirty="0" smtClean="0">
                <a:solidFill>
                  <a:srgbClr val="FFFFFF"/>
                </a:solidFill>
              </a:rPr>
              <a:t> </a:t>
            </a:r>
            <a:r>
              <a:rPr lang="en-US" sz="4600" b="1" baseline="30000" dirty="0" err="1" smtClean="0">
                <a:solidFill>
                  <a:srgbClr val="FFFFFF"/>
                </a:solidFill>
              </a:rPr>
              <a:t>na</a:t>
            </a:r>
            <a:r>
              <a:rPr lang="en-US" sz="4600" b="1" baseline="30000" dirty="0" smtClean="0">
                <a:solidFill>
                  <a:srgbClr val="FFFFFF"/>
                </a:solidFill>
              </a:rPr>
              <a:t> </a:t>
            </a:r>
            <a:r>
              <a:rPr lang="en-US" sz="4600" b="1" baseline="30000" dirty="0" err="1" smtClean="0">
                <a:solidFill>
                  <a:srgbClr val="FFFFFF"/>
                </a:solidFill>
              </a:rPr>
              <a:t>Tugon</a:t>
            </a:r>
            <a:r>
              <a:rPr lang="en-US" sz="4600" b="1" baseline="30000" dirty="0" smtClean="0">
                <a:solidFill>
                  <a:srgbClr val="FFFFFF"/>
                </a:solidFill>
              </a:rPr>
              <a:t> </a:t>
            </a:r>
            <a:r>
              <a:rPr lang="en-US" sz="4600" b="1" baseline="30000" dirty="0" err="1" smtClean="0">
                <a:solidFill>
                  <a:srgbClr val="FFFFFF"/>
                </a:solidFill>
              </a:rPr>
              <a:t>ng</a:t>
            </a:r>
            <a:r>
              <a:rPr lang="en-US" sz="4600" b="1" baseline="30000" dirty="0" smtClean="0">
                <a:solidFill>
                  <a:srgbClr val="FFFFFF"/>
                </a:solidFill>
              </a:rPr>
              <a:t> </a:t>
            </a:r>
            <a:r>
              <a:rPr lang="en-US" sz="4600" b="1" baseline="30000" dirty="0" err="1" smtClean="0">
                <a:solidFill>
                  <a:srgbClr val="FFFFFF"/>
                </a:solidFill>
              </a:rPr>
              <a:t>Tagapagkinig</a:t>
            </a:r>
            <a:endParaRPr lang="en-US" sz="4600" b="1" dirty="0" smtClean="0">
              <a:solidFill>
                <a:srgbClr val="FFFFFF"/>
              </a:solidFill>
            </a:endParaRPr>
          </a:p>
        </p:txBody>
      </p:sp>
      <p:pic>
        <p:nvPicPr>
          <p:cNvPr id="1116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26098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2661" name="Text Box 5"/>
          <p:cNvSpPr txBox="1">
            <a:spLocks noChangeArrowheads="1"/>
          </p:cNvSpPr>
          <p:nvPr/>
        </p:nvSpPr>
        <p:spPr bwMode="auto">
          <a:xfrm>
            <a:off x="0" y="2057400"/>
            <a:ext cx="25908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sz="26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Alamin</a:t>
            </a:r>
            <a:endParaRPr lang="en-US" sz="2600" b="1" dirty="0" smtClean="0">
              <a:solidFill>
                <a:srgbClr val="FFFFFF"/>
              </a:solidFill>
              <a:latin typeface="Arial"/>
              <a:ea typeface="ＭＳ Ｐゴシック"/>
            </a:endParaRPr>
          </a:p>
          <a:p>
            <a:r>
              <a:rPr lang="en-US" sz="26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Pakiramdaman</a:t>
            </a:r>
            <a:endParaRPr lang="en-US" sz="2600" b="1" dirty="0" smtClean="0">
              <a:solidFill>
                <a:srgbClr val="FFFFFF"/>
              </a:solidFill>
              <a:latin typeface="Arial"/>
              <a:ea typeface="ＭＳ Ｐゴシック"/>
            </a:endParaRPr>
          </a:p>
          <a:p>
            <a:r>
              <a:rPr lang="en-US" sz="26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Gampaanan</a:t>
            </a:r>
            <a:endParaRPr lang="en-US" sz="2600" b="1" dirty="0" smtClea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11621" name="Text Box 6"/>
          <p:cNvSpPr txBox="1">
            <a:spLocks noChangeArrowheads="1"/>
          </p:cNvSpPr>
          <p:nvPr/>
        </p:nvSpPr>
        <p:spPr bwMode="auto">
          <a:xfrm>
            <a:off x="2819400" y="1752600"/>
            <a:ext cx="6324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3200" b="1" dirty="0"/>
              <a:t>Neh. 5:</a:t>
            </a:r>
            <a:r>
              <a:rPr lang="en-US" altLang="ja-JP" sz="3200" b="1" dirty="0" smtClean="0"/>
              <a:t> “</a:t>
            </a:r>
            <a:r>
              <a:rPr lang="en-US" altLang="ja-JP" sz="3200" b="1" dirty="0" err="1" smtClean="0"/>
              <a:t>Ang</a:t>
            </a:r>
            <a:r>
              <a:rPr lang="en-US" altLang="ja-JP" sz="3200" b="1" dirty="0" smtClean="0"/>
              <a:t> </a:t>
            </a:r>
            <a:r>
              <a:rPr lang="en-US" altLang="ja-JP" sz="3200" b="1" dirty="0" err="1" smtClean="0"/>
              <a:t>mga</a:t>
            </a:r>
            <a:r>
              <a:rPr lang="en-US" altLang="ja-JP" sz="3200" b="1" dirty="0" smtClean="0"/>
              <a:t> </a:t>
            </a:r>
            <a:r>
              <a:rPr lang="en-US" altLang="ja-JP" sz="3200" b="1" dirty="0" err="1" smtClean="0"/>
              <a:t>nakikinig</a:t>
            </a:r>
            <a:r>
              <a:rPr lang="en-US" altLang="ja-JP" sz="3200" b="1" dirty="0" smtClean="0"/>
              <a:t> ay </a:t>
            </a:r>
            <a:r>
              <a:rPr lang="en-US" altLang="ja-JP" sz="3200" b="1" dirty="0" err="1" smtClean="0"/>
              <a:t>natutong</a:t>
            </a:r>
            <a:r>
              <a:rPr lang="en-US" altLang="ja-JP" sz="3200" b="1" dirty="0" smtClean="0"/>
              <a:t>…”</a:t>
            </a:r>
            <a:endParaRPr lang="en-US" sz="3200" b="1" dirty="0"/>
          </a:p>
        </p:txBody>
      </p:sp>
      <p:sp>
        <p:nvSpPr>
          <p:cNvPr id="109574" name="Text Box 7"/>
          <p:cNvSpPr txBox="1">
            <a:spLocks noChangeArrowheads="1"/>
          </p:cNvSpPr>
          <p:nvPr/>
        </p:nvSpPr>
        <p:spPr bwMode="auto">
          <a:xfrm>
            <a:off x="2971800" y="2820412"/>
            <a:ext cx="5715000" cy="424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0850" indent="-4508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700" b="1" dirty="0"/>
              <a:t>•</a:t>
            </a:r>
            <a:r>
              <a:rPr lang="en-US" sz="2700" b="1" dirty="0" smtClean="0"/>
              <a:t>	“</a:t>
            </a:r>
            <a:r>
              <a:rPr lang="en-US" sz="2700" b="1" dirty="0" err="1" smtClean="0"/>
              <a:t>magmalasakit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sa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mga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mahirap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sa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halip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ng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kasakiman</a:t>
            </a:r>
            <a:r>
              <a:rPr lang="en-US" sz="2700" b="1" dirty="0" smtClean="0"/>
              <a:t>"</a:t>
            </a:r>
            <a:endParaRPr lang="en-US" sz="2700" b="1" dirty="0"/>
          </a:p>
          <a:p>
            <a:endParaRPr lang="en-US" sz="2000" b="1" dirty="0"/>
          </a:p>
          <a:p>
            <a:r>
              <a:rPr lang="en-US" altLang="ja-JP" sz="2700" b="1" dirty="0"/>
              <a:t>•</a:t>
            </a:r>
            <a:r>
              <a:rPr lang="en-US" altLang="ja-JP" sz="2700" b="1" dirty="0" smtClean="0"/>
              <a:t>	“</a:t>
            </a:r>
            <a:r>
              <a:rPr lang="en-US" altLang="ja-JP" sz="2700" b="1" dirty="0" err="1" smtClean="0">
                <a:solidFill>
                  <a:srgbClr val="0000FF"/>
                </a:solidFill>
              </a:rPr>
              <a:t>makita</a:t>
            </a:r>
            <a:r>
              <a:rPr lang="en-US" altLang="ja-JP" sz="2700" b="1" dirty="0" smtClean="0">
                <a:solidFill>
                  <a:srgbClr val="0000FF"/>
                </a:solidFill>
              </a:rPr>
              <a:t> </a:t>
            </a:r>
            <a:r>
              <a:rPr lang="en-US" altLang="ja-JP" sz="2700" b="1" dirty="0" err="1" smtClean="0">
                <a:solidFill>
                  <a:srgbClr val="0000FF"/>
                </a:solidFill>
              </a:rPr>
              <a:t>sa</a:t>
            </a:r>
            <a:r>
              <a:rPr lang="en-US" altLang="ja-JP" sz="2700" b="1" dirty="0" smtClean="0">
                <a:solidFill>
                  <a:srgbClr val="0000FF"/>
                </a:solidFill>
              </a:rPr>
              <a:t> </a:t>
            </a:r>
            <a:r>
              <a:rPr lang="en-US" altLang="ja-JP" sz="2700" b="1" dirty="0" err="1" smtClean="0">
                <a:solidFill>
                  <a:srgbClr val="0000FF"/>
                </a:solidFill>
              </a:rPr>
              <a:t>ibang</a:t>
            </a:r>
            <a:r>
              <a:rPr lang="en-US" altLang="ja-JP" sz="2700" b="1" dirty="0" smtClean="0">
                <a:solidFill>
                  <a:srgbClr val="0000FF"/>
                </a:solidFill>
              </a:rPr>
              <a:t> </a:t>
            </a:r>
            <a:r>
              <a:rPr lang="en-US" altLang="ja-JP" sz="2700" b="1" dirty="0" err="1" smtClean="0">
                <a:solidFill>
                  <a:srgbClr val="0000FF"/>
                </a:solidFill>
              </a:rPr>
              <a:t>tao</a:t>
            </a:r>
            <a:r>
              <a:rPr lang="en-US" altLang="ja-JP" sz="2700" b="1" dirty="0" smtClean="0">
                <a:solidFill>
                  <a:srgbClr val="0000FF"/>
                </a:solidFill>
              </a:rPr>
              <a:t> </a:t>
            </a:r>
            <a:r>
              <a:rPr lang="en-US" altLang="ja-JP" sz="2700" b="1" dirty="0" err="1" smtClean="0">
                <a:solidFill>
                  <a:srgbClr val="0000FF"/>
                </a:solidFill>
              </a:rPr>
              <a:t>ang</a:t>
            </a:r>
            <a:r>
              <a:rPr lang="en-US" altLang="ja-JP" sz="2700" b="1" dirty="0" smtClean="0">
                <a:solidFill>
                  <a:srgbClr val="0000FF"/>
                </a:solidFill>
              </a:rPr>
              <a:t> </a:t>
            </a:r>
            <a:r>
              <a:rPr lang="en-US" altLang="ja-JP" sz="2700" b="1" dirty="0" err="1" smtClean="0">
                <a:solidFill>
                  <a:srgbClr val="0000FF"/>
                </a:solidFill>
              </a:rPr>
              <a:t>malasakit</a:t>
            </a:r>
            <a:r>
              <a:rPr lang="en-US" altLang="ja-JP" sz="2700" b="1" dirty="0" smtClean="0">
                <a:solidFill>
                  <a:srgbClr val="0000FF"/>
                </a:solidFill>
              </a:rPr>
              <a:t> </a:t>
            </a:r>
            <a:r>
              <a:rPr lang="en-US" altLang="ja-JP" sz="2700" b="1" dirty="0" err="1" smtClean="0">
                <a:solidFill>
                  <a:srgbClr val="0000FF"/>
                </a:solidFill>
              </a:rPr>
              <a:t>ng</a:t>
            </a:r>
            <a:r>
              <a:rPr lang="en-US" altLang="ja-JP" sz="2700" b="1" dirty="0" smtClean="0">
                <a:solidFill>
                  <a:srgbClr val="0000FF"/>
                </a:solidFill>
              </a:rPr>
              <a:t> </a:t>
            </a:r>
            <a:r>
              <a:rPr lang="en-US" altLang="ja-JP" sz="2700" b="1" dirty="0" err="1" smtClean="0">
                <a:solidFill>
                  <a:srgbClr val="0000FF"/>
                </a:solidFill>
              </a:rPr>
              <a:t>Diyos</a:t>
            </a:r>
            <a:r>
              <a:rPr lang="en-US" altLang="ja-JP" sz="2700" b="1" dirty="0" smtClean="0">
                <a:solidFill>
                  <a:srgbClr val="0000FF"/>
                </a:solidFill>
              </a:rPr>
              <a:t> </a:t>
            </a:r>
            <a:r>
              <a:rPr lang="en-US" altLang="ja-JP" sz="2700" b="1" dirty="0" err="1" smtClean="0">
                <a:solidFill>
                  <a:srgbClr val="0000FF"/>
                </a:solidFill>
              </a:rPr>
              <a:t>lalo</a:t>
            </a:r>
            <a:r>
              <a:rPr lang="en-US" altLang="ja-JP" sz="2700" b="1" dirty="0" smtClean="0">
                <a:solidFill>
                  <a:srgbClr val="0000FF"/>
                </a:solidFill>
              </a:rPr>
              <a:t> </a:t>
            </a:r>
            <a:r>
              <a:rPr lang="en-US" altLang="ja-JP" sz="2700" b="1" dirty="0" err="1" smtClean="0">
                <a:solidFill>
                  <a:srgbClr val="0000FF"/>
                </a:solidFill>
              </a:rPr>
              <a:t>kapag</a:t>
            </a:r>
            <a:r>
              <a:rPr lang="en-US" altLang="ja-JP" sz="2700" b="1" dirty="0" smtClean="0">
                <a:solidFill>
                  <a:srgbClr val="0000FF"/>
                </a:solidFill>
              </a:rPr>
              <a:t> </a:t>
            </a:r>
            <a:r>
              <a:rPr lang="en-US" altLang="ja-JP" sz="2700" b="1" dirty="0" err="1" smtClean="0">
                <a:solidFill>
                  <a:srgbClr val="0000FF"/>
                </a:solidFill>
              </a:rPr>
              <a:t>mahirap</a:t>
            </a:r>
            <a:r>
              <a:rPr lang="en-US" altLang="ja-JP" sz="2700" b="1" dirty="0" smtClean="0">
                <a:solidFill>
                  <a:srgbClr val="0000FF"/>
                </a:solidFill>
              </a:rPr>
              <a:t> </a:t>
            </a:r>
            <a:r>
              <a:rPr lang="en-US" altLang="ja-JP" sz="2700" b="1" dirty="0" err="1" smtClean="0">
                <a:solidFill>
                  <a:srgbClr val="0000FF"/>
                </a:solidFill>
              </a:rPr>
              <a:t>sila</a:t>
            </a:r>
            <a:r>
              <a:rPr lang="en-US" altLang="ja-JP" sz="2700" b="1" dirty="0" smtClean="0">
                <a:solidFill>
                  <a:srgbClr val="0000FF"/>
                </a:solidFill>
              </a:rPr>
              <a:t> </a:t>
            </a:r>
            <a:r>
              <a:rPr lang="en-US" altLang="ja-JP" sz="2700" b="1" dirty="0" smtClean="0"/>
              <a:t>at </a:t>
            </a:r>
            <a:r>
              <a:rPr lang="en-US" altLang="ja-JP" sz="2700" b="1" dirty="0" err="1" smtClean="0"/>
              <a:t>gayahin</a:t>
            </a:r>
            <a:r>
              <a:rPr lang="en-US" altLang="ja-JP" sz="2700" b="1" dirty="0" smtClean="0"/>
              <a:t> </a:t>
            </a:r>
            <a:r>
              <a:rPr lang="en-US" altLang="ja-JP" sz="2700" b="1" dirty="0" err="1" smtClean="0"/>
              <a:t>ang</a:t>
            </a:r>
            <a:r>
              <a:rPr lang="en-US" altLang="ja-JP" sz="2700" b="1" dirty="0" smtClean="0"/>
              <a:t> </a:t>
            </a:r>
            <a:r>
              <a:rPr lang="en-US" altLang="ja-JP" sz="2700" b="1" dirty="0" err="1" smtClean="0"/>
              <a:t>pagmamalasakit</a:t>
            </a:r>
            <a:r>
              <a:rPr lang="en-US" altLang="ja-JP" sz="2700" b="1" dirty="0" smtClean="0"/>
              <a:t> </a:t>
            </a:r>
            <a:r>
              <a:rPr lang="en-US" altLang="ja-JP" sz="2700" b="1" dirty="0" err="1" smtClean="0"/>
              <a:t>ng</a:t>
            </a:r>
            <a:r>
              <a:rPr lang="en-US" altLang="ja-JP" sz="2700" b="1" dirty="0" smtClean="0"/>
              <a:t> </a:t>
            </a:r>
            <a:r>
              <a:rPr lang="en-US" altLang="ja-JP" sz="2700" b="1" dirty="0" err="1" smtClean="0"/>
              <a:t>Diyos</a:t>
            </a:r>
            <a:r>
              <a:rPr lang="en-US" altLang="ja-JP" sz="2700" b="1" dirty="0" smtClean="0">
                <a:solidFill>
                  <a:srgbClr val="0000FF"/>
                </a:solidFill>
              </a:rPr>
              <a:t> </a:t>
            </a:r>
            <a:r>
              <a:rPr lang="en-US" altLang="ja-JP" sz="2700" b="1" dirty="0" err="1" smtClean="0"/>
              <a:t>para</a:t>
            </a:r>
            <a:r>
              <a:rPr lang="en-US" altLang="ja-JP" sz="2700" b="1" dirty="0" smtClean="0"/>
              <a:t> </a:t>
            </a:r>
            <a:r>
              <a:rPr lang="en-US" altLang="ja-JP" sz="2700" b="1" dirty="0" err="1" smtClean="0"/>
              <a:t>sa</a:t>
            </a:r>
            <a:r>
              <a:rPr lang="en-US" altLang="ja-JP" sz="2700" b="1" dirty="0" smtClean="0"/>
              <a:t> </a:t>
            </a:r>
            <a:r>
              <a:rPr lang="en-US" altLang="ja-JP" sz="2700" b="1" dirty="0" err="1" smtClean="0"/>
              <a:t>mga</a:t>
            </a:r>
            <a:r>
              <a:rPr lang="en-US" altLang="ja-JP" sz="2700" b="1" dirty="0" smtClean="0"/>
              <a:t> </a:t>
            </a:r>
            <a:r>
              <a:rPr lang="en-US" altLang="ja-JP" sz="2700" b="1" dirty="0" err="1" smtClean="0"/>
              <a:t>mahirap</a:t>
            </a:r>
            <a:r>
              <a:rPr lang="en-US" altLang="ja-JP" sz="2700" b="1" dirty="0" smtClean="0"/>
              <a:t> </a:t>
            </a:r>
            <a:r>
              <a:rPr lang="en-US" altLang="ja-JP" sz="2700" b="1" dirty="0" err="1" smtClean="0"/>
              <a:t>kapag</a:t>
            </a:r>
            <a:r>
              <a:rPr lang="en-US" altLang="ja-JP" sz="2700" b="1" dirty="0" smtClean="0"/>
              <a:t> </a:t>
            </a:r>
            <a:r>
              <a:rPr lang="en-US" altLang="ja-JP" sz="2700" b="1" dirty="0" err="1" smtClean="0"/>
              <a:t>siya’s</a:t>
            </a:r>
            <a:r>
              <a:rPr lang="en-US" altLang="ja-JP" sz="2700" b="1" dirty="0" smtClean="0"/>
              <a:t> </a:t>
            </a:r>
            <a:r>
              <a:rPr lang="en-US" altLang="ja-JP" sz="2700" b="1" dirty="0" err="1" smtClean="0"/>
              <a:t>mayaman</a:t>
            </a:r>
            <a:r>
              <a:rPr lang="en-US" altLang="ja-JP" sz="2700" b="1" dirty="0" smtClean="0"/>
              <a:t>”</a:t>
            </a:r>
            <a:endParaRPr lang="en-US" altLang="ja-JP" sz="2700" b="1" dirty="0"/>
          </a:p>
        </p:txBody>
      </p:sp>
      <p:sp>
        <p:nvSpPr>
          <p:cNvPr id="1222664" name="Text Box 8"/>
          <p:cNvSpPr txBox="1">
            <a:spLocks noChangeArrowheads="1"/>
          </p:cNvSpPr>
          <p:nvPr/>
        </p:nvSpPr>
        <p:spPr bwMode="auto">
          <a:xfrm>
            <a:off x="8518525" y="39688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smtClean="0">
                <a:solidFill>
                  <a:srgbClr val="FFFFFF"/>
                </a:solidFill>
              </a:rPr>
              <a:t>40</a:t>
            </a:r>
            <a:endParaRPr lang="en-US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00FF"/>
      </a:accent1>
      <a:accent2>
        <a:srgbClr val="FF8000"/>
      </a:accent2>
      <a:accent3>
        <a:srgbClr val="AAAAB8"/>
      </a:accent3>
      <a:accent4>
        <a:srgbClr val="DADADA"/>
      </a:accent4>
      <a:accent5>
        <a:srgbClr val="FFAAFF"/>
      </a:accent5>
      <a:accent6>
        <a:srgbClr val="E77300"/>
      </a:accent6>
      <a:hlink>
        <a:srgbClr val="00FF00"/>
      </a:hlink>
      <a:folHlink>
        <a:srgbClr val="C0FFFF"/>
      </a:folHlink>
    </a:clrScheme>
    <a:fontScheme name="untitled 1">
      <a:majorFont>
        <a:latin typeface="Time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Expedition">
  <a:themeElements>
    <a:clrScheme name="Expedition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Expeditio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lare">
  <a:themeElements>
    <a:clrScheme name="Glare 1">
      <a:dk1>
        <a:srgbClr val="000000"/>
      </a:dk1>
      <a:lt1>
        <a:srgbClr val="FEB446"/>
      </a:lt1>
      <a:dk2>
        <a:srgbClr val="000000"/>
      </a:dk2>
      <a:lt2>
        <a:srgbClr val="786950"/>
      </a:lt2>
      <a:accent1>
        <a:srgbClr val="727DE0"/>
      </a:accent1>
      <a:accent2>
        <a:srgbClr val="D54F41"/>
      </a:accent2>
      <a:accent3>
        <a:srgbClr val="FED6B0"/>
      </a:accent3>
      <a:accent4>
        <a:srgbClr val="000000"/>
      </a:accent4>
      <a:accent5>
        <a:srgbClr val="BCBFED"/>
      </a:accent5>
      <a:accent6>
        <a:srgbClr val="C1473A"/>
      </a:accent6>
      <a:hlink>
        <a:srgbClr val="003300"/>
      </a:hlink>
      <a:folHlink>
        <a:srgbClr val="339933"/>
      </a:folHlink>
    </a:clrScheme>
    <a:fontScheme name="Glar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Glare 1">
        <a:dk1>
          <a:srgbClr val="000000"/>
        </a:dk1>
        <a:lt1>
          <a:srgbClr val="FEB446"/>
        </a:lt1>
        <a:dk2>
          <a:srgbClr val="0000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ED6B0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ull Moon">
  <a:themeElements>
    <a:clrScheme name="Full Moon 2">
      <a:dk1>
        <a:srgbClr val="336699"/>
      </a:dk1>
      <a:lt1>
        <a:srgbClr val="FFFFFF"/>
      </a:lt1>
      <a:dk2>
        <a:srgbClr val="000000"/>
      </a:dk2>
      <a:lt2>
        <a:srgbClr val="FFFFFF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Full Moon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Full Moon 1">
        <a:dk1>
          <a:srgbClr val="808080"/>
        </a:dk1>
        <a:lt1>
          <a:srgbClr val="FFFFFF"/>
        </a:lt1>
        <a:dk2>
          <a:srgbClr val="070707"/>
        </a:dk2>
        <a:lt2>
          <a:srgbClr val="FFFFFF"/>
        </a:lt2>
        <a:accent1>
          <a:srgbClr val="78A1CA"/>
        </a:accent1>
        <a:accent2>
          <a:srgbClr val="B2B1E0"/>
        </a:accent2>
        <a:accent3>
          <a:srgbClr val="AAAAAA"/>
        </a:accent3>
        <a:accent4>
          <a:srgbClr val="DADADA"/>
        </a:accent4>
        <a:accent5>
          <a:srgbClr val="BECDE1"/>
        </a:accent5>
        <a:accent6>
          <a:srgbClr val="A1A0CB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ll Moon 2">
        <a:dk1>
          <a:srgbClr val="336699"/>
        </a:dk1>
        <a:lt1>
          <a:srgbClr val="FFFFFF"/>
        </a:lt1>
        <a:dk2>
          <a:srgbClr val="000000"/>
        </a:dk2>
        <a:lt2>
          <a:srgbClr val="FFFFFF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Schmooze">
  <a:themeElements>
    <a:clrScheme name="Schmooze 1">
      <a:dk1>
        <a:srgbClr val="3E3E5C"/>
      </a:dk1>
      <a:lt1>
        <a:srgbClr val="BBE0E3"/>
      </a:lt1>
      <a:dk2>
        <a:srgbClr val="21239A"/>
      </a:dk2>
      <a:lt2>
        <a:srgbClr val="FFFFFF"/>
      </a:lt2>
      <a:accent1>
        <a:srgbClr val="60597B"/>
      </a:accent1>
      <a:accent2>
        <a:srgbClr val="6666FF"/>
      </a:accent2>
      <a:accent3>
        <a:srgbClr val="ABACCA"/>
      </a:accent3>
      <a:accent4>
        <a:srgbClr val="9FBFC2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Schmooze">
      <a:majorFont>
        <a:latin typeface="Helvetic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Schmooze 1">
        <a:dk1>
          <a:srgbClr val="3E3E5C"/>
        </a:dk1>
        <a:lt1>
          <a:srgbClr val="BBE0E3"/>
        </a:lt1>
        <a:dk2>
          <a:srgbClr val="21239A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BACCA"/>
        </a:accent3>
        <a:accent4>
          <a:srgbClr val="9FBFC2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mooze 2">
        <a:dk1>
          <a:srgbClr val="808080"/>
        </a:dk1>
        <a:lt1>
          <a:srgbClr val="FFFFFF"/>
        </a:lt1>
        <a:dk2>
          <a:srgbClr val="21239A"/>
        </a:dk2>
        <a:lt2>
          <a:srgbClr val="FFFFFF"/>
        </a:lt2>
        <a:accent1>
          <a:srgbClr val="3366CC"/>
        </a:accent1>
        <a:accent2>
          <a:srgbClr val="CCCCFF"/>
        </a:accent2>
        <a:accent3>
          <a:srgbClr val="ABACCA"/>
        </a:accent3>
        <a:accent4>
          <a:srgbClr val="DADADA"/>
        </a:accent4>
        <a:accent5>
          <a:srgbClr val="ADB8E2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xtured">
  <a:themeElements>
    <a:clrScheme name="Textured 1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Textured 1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2B5481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ACB3C1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2B5481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ACB3C1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80808"/>
        </a:dk1>
        <a:lt1>
          <a:srgbClr val="FFFFFF"/>
        </a:lt1>
        <a:dk2>
          <a:srgbClr val="2B5481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ACB3C1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Expedition">
  <a:themeElements>
    <a:clrScheme name="Expedition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Expeditio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Alchemy">
  <a:themeElements>
    <a:clrScheme name="Alchemy 1">
      <a:dk1>
        <a:srgbClr val="808080"/>
      </a:dk1>
      <a:lt1>
        <a:srgbClr val="FFFF00"/>
      </a:lt1>
      <a:dk2>
        <a:srgbClr val="1F0769"/>
      </a:dk2>
      <a:lt2>
        <a:srgbClr val="FFFF00"/>
      </a:lt2>
      <a:accent1>
        <a:srgbClr val="821109"/>
      </a:accent1>
      <a:accent2>
        <a:srgbClr val="3C3DB8"/>
      </a:accent2>
      <a:accent3>
        <a:srgbClr val="ABAAB9"/>
      </a:accent3>
      <a:accent4>
        <a:srgbClr val="DADA00"/>
      </a:accent4>
      <a:accent5>
        <a:srgbClr val="C1AAAA"/>
      </a:accent5>
      <a:accent6>
        <a:srgbClr val="3536A6"/>
      </a:accent6>
      <a:hlink>
        <a:srgbClr val="009999"/>
      </a:hlink>
      <a:folHlink>
        <a:srgbClr val="99CC00"/>
      </a:folHlink>
    </a:clrScheme>
    <a:fontScheme name="Alchemy">
      <a:majorFont>
        <a:latin typeface="Verdana"/>
        <a:ea typeface="Osaka"/>
        <a:cs typeface="Osaka"/>
      </a:majorFont>
      <a:minorFont>
        <a:latin typeface="Verdana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Alchemy 1">
        <a:dk1>
          <a:srgbClr val="808080"/>
        </a:dk1>
        <a:lt1>
          <a:srgbClr val="FFFF00"/>
        </a:lt1>
        <a:dk2>
          <a:srgbClr val="1F0769"/>
        </a:dk2>
        <a:lt2>
          <a:srgbClr val="FFFF00"/>
        </a:lt2>
        <a:accent1>
          <a:srgbClr val="821109"/>
        </a:accent1>
        <a:accent2>
          <a:srgbClr val="3C3DB8"/>
        </a:accent2>
        <a:accent3>
          <a:srgbClr val="ABAAB9"/>
        </a:accent3>
        <a:accent4>
          <a:srgbClr val="DADA00"/>
        </a:accent4>
        <a:accent5>
          <a:srgbClr val="C1AAAA"/>
        </a:accent5>
        <a:accent6>
          <a:srgbClr val="3536A6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11620</TotalTime>
  <Words>1582</Words>
  <Application>Microsoft Macintosh PowerPoint</Application>
  <PresentationFormat>On-screen Show (4:3)</PresentationFormat>
  <Paragraphs>341</Paragraphs>
  <Slides>35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untitled 1</vt:lpstr>
      <vt:lpstr>Glare</vt:lpstr>
      <vt:lpstr>Full Moon</vt:lpstr>
      <vt:lpstr>Default Design</vt:lpstr>
      <vt:lpstr>1_Schmooze</vt:lpstr>
      <vt:lpstr>Textured</vt:lpstr>
      <vt:lpstr>1_Default Design</vt:lpstr>
      <vt:lpstr>Expedition</vt:lpstr>
      <vt:lpstr>Alchemy</vt:lpstr>
      <vt:lpstr>Blends</vt:lpstr>
      <vt:lpstr>1_Expedition</vt:lpstr>
      <vt:lpstr>2_Default Design</vt:lpstr>
      <vt:lpstr>Mula sa Tulay ng Layunin patungong Pangunahing Ideya</vt:lpstr>
      <vt:lpstr>Ang Proseso sa Paghahanda ng Paglalahad na Sermon</vt:lpstr>
      <vt:lpstr>Alamin ang iyong Layunin!</vt:lpstr>
      <vt:lpstr>Ang Proseso sa Paghahanda ng Paglalahad na Sermon</vt:lpstr>
      <vt:lpstr>Aralin ulit ang mga Kahulugan</vt:lpstr>
      <vt:lpstr>Halimbawa ng Layunin ng Sermon</vt:lpstr>
      <vt:lpstr>Halimbawa ng Layunin ng Sermon</vt:lpstr>
      <vt:lpstr>Halimbawa ng Layunin ng Sermon</vt:lpstr>
      <vt:lpstr>Halimbawa ng Layunin ng Sermon</vt:lpstr>
      <vt:lpstr>Paghambingin ang mga Ideya</vt:lpstr>
      <vt:lpstr>Paghambingin ang mga Ideya</vt:lpstr>
      <vt:lpstr>Paghambingin ang mga Ideya</vt:lpstr>
      <vt:lpstr>Paghambingin ang mga Ideya</vt:lpstr>
      <vt:lpstr>Paghambingin ang mga Ideya</vt:lpstr>
      <vt:lpstr>Halimbawa ng mula EO papuntang HO</vt:lpstr>
      <vt:lpstr>Paano gumawa ng Magandang Ideya</vt:lpstr>
      <vt:lpstr>Halimbawa ng mula EI patunong MI</vt:lpstr>
      <vt:lpstr>Halimbawa ng mula EI patunong MI</vt:lpstr>
      <vt:lpstr>Halimbawa ng mula EI patunong MI</vt:lpstr>
      <vt:lpstr>Halimbawa ng mula EI patunong MI</vt:lpstr>
      <vt:lpstr>Efeso 6:4</vt:lpstr>
      <vt:lpstr>3. CPT (Ideyang Eksejetikal) Efe. 6:4</vt:lpstr>
      <vt:lpstr>4.  Tulay sa Layunin (Efe. 6:4)</vt:lpstr>
      <vt:lpstr>Ideyang Eksejetikal: Ang dahilan kung bakit kailangan wastong ibalik ang isang Kristiyanong nagkasala ay dahil itong panunumbalik ay isinagawa bilang karugtong ng kapangyarihan ng Diyos.</vt:lpstr>
      <vt:lpstr>Paano natin ibalik sa tamang paraan ang mga nagkasala na Kristiyano?</vt:lpstr>
      <vt:lpstr>The Point of Verses 15-17</vt:lpstr>
      <vt:lpstr>Ang Ating Layunin:</vt:lpstr>
      <vt:lpstr>Ang 4 na hakbang ng proseso sa pagbalik…</vt:lpstr>
      <vt:lpstr>Transisyon pagkatapos ng MPI: Ang pangalawang tanong ay masasagot sa talatang 18-20: Bakit kailangang maibalik ng tama ang nagkakasalang Kristiyano?</vt:lpstr>
      <vt:lpstr>Ang punto ng talatang 18-20</vt:lpstr>
      <vt:lpstr>Pangunahing Ideya:</vt:lpstr>
      <vt:lpstr>Ikatlong takdang aralin</vt:lpstr>
      <vt:lpstr>At hindi ka mauubusan ng materyal!</vt:lpstr>
      <vt:lpstr>Black</vt:lpstr>
      <vt:lpstr>Pagsasaysay ng Bibliya • BibleStudyDownloads.org</vt:lpstr>
    </vt:vector>
  </TitlesOfParts>
  <Company>SBC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Over White</dc:title>
  <dc:creator>Rick Griffith</dc:creator>
  <cp:lastModifiedBy>Rick Griffith</cp:lastModifiedBy>
  <cp:revision>195</cp:revision>
  <dcterms:created xsi:type="dcterms:W3CDTF">2017-01-30T13:45:27Z</dcterms:created>
  <dcterms:modified xsi:type="dcterms:W3CDTF">2017-02-12T22:52:41Z</dcterms:modified>
</cp:coreProperties>
</file>